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77" r:id="rId2"/>
    <p:sldId id="257" r:id="rId3"/>
    <p:sldId id="278" r:id="rId4"/>
    <p:sldId id="258" r:id="rId5"/>
    <p:sldId id="377" r:id="rId6"/>
    <p:sldId id="420" r:id="rId7"/>
    <p:sldId id="421" r:id="rId8"/>
    <p:sldId id="290" r:id="rId9"/>
    <p:sldId id="391" r:id="rId10"/>
    <p:sldId id="458" r:id="rId11"/>
    <p:sldId id="459" r:id="rId12"/>
    <p:sldId id="291" r:id="rId13"/>
    <p:sldId id="325" r:id="rId14"/>
    <p:sldId id="457" r:id="rId15"/>
    <p:sldId id="413" r:id="rId16"/>
    <p:sldId id="461" r:id="rId17"/>
    <p:sldId id="460" r:id="rId18"/>
    <p:sldId id="293" r:id="rId19"/>
    <p:sldId id="339" r:id="rId20"/>
    <p:sldId id="462" r:id="rId21"/>
    <p:sldId id="320" r:id="rId22"/>
    <p:sldId id="406" r:id="rId23"/>
    <p:sldId id="318" r:id="rId24"/>
    <p:sldId id="276" r:id="rId25"/>
  </p:sldIdLst>
  <p:sldSz cx="18288000" cy="10287000"/>
  <p:notesSz cx="6858000" cy="9144000"/>
  <p:embeddedFontLst>
    <p:embeddedFont>
      <p:font typeface="Arial Black" panose="020B0A0402010202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Sniglet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EC16512-3EFE-42A3-B316-A84C5A6CE5AB}">
          <p14:sldIdLst>
            <p14:sldId id="277"/>
            <p14:sldId id="257"/>
            <p14:sldId id="278"/>
            <p14:sldId id="258"/>
            <p14:sldId id="377"/>
            <p14:sldId id="420"/>
            <p14:sldId id="421"/>
            <p14:sldId id="290"/>
            <p14:sldId id="391"/>
            <p14:sldId id="458"/>
            <p14:sldId id="459"/>
            <p14:sldId id="291"/>
            <p14:sldId id="325"/>
            <p14:sldId id="457"/>
            <p14:sldId id="413"/>
            <p14:sldId id="461"/>
            <p14:sldId id="460"/>
            <p14:sldId id="293"/>
            <p14:sldId id="339"/>
            <p14:sldId id="462"/>
            <p14:sldId id="320"/>
            <p14:sldId id="406"/>
            <p14:sldId id="318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g+lFxPlOGyuVZsl2dvUHv3MXzq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A2"/>
    <a:srgbClr val="3F5A65"/>
    <a:srgbClr val="91AFBA"/>
    <a:srgbClr val="62C0FE"/>
    <a:srgbClr val="EFFDFE"/>
    <a:srgbClr val="C9537B"/>
    <a:srgbClr val="F59FB8"/>
    <a:srgbClr val="FFFFFF"/>
    <a:srgbClr val="797979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DE63D5-997A-4646-A377-4702673A728D}">
  <a:tblStyle styleId="{A3A383BE-2EA6-459B-BB9C-3DD53C17C6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2" y="5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>
          <a:extLst>
            <a:ext uri="{FF2B5EF4-FFF2-40B4-BE49-F238E27FC236}">
              <a16:creationId xmlns:a16="http://schemas.microsoft.com/office/drawing/2014/main" id="{8011EA9D-CE41-F8C5-8B39-A2C44137A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>
            <a:extLst>
              <a:ext uri="{FF2B5EF4-FFF2-40B4-BE49-F238E27FC236}">
                <a16:creationId xmlns:a16="http://schemas.microsoft.com/office/drawing/2014/main" id="{9B27BC45-1F1C-7708-197C-A5A459259A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:notes">
            <a:extLst>
              <a:ext uri="{FF2B5EF4-FFF2-40B4-BE49-F238E27FC236}">
                <a16:creationId xmlns:a16="http://schemas.microsoft.com/office/drawing/2014/main" id="{28D7128C-C4DE-1721-346A-2F9188928A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173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926D57A1-5830-6C10-024E-61EE34828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:notes">
            <a:extLst>
              <a:ext uri="{FF2B5EF4-FFF2-40B4-BE49-F238E27FC236}">
                <a16:creationId xmlns:a16="http://schemas.microsoft.com/office/drawing/2014/main" id="{28D09953-AD90-F32C-8F1E-0CD55BCDED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8:notes">
            <a:extLst>
              <a:ext uri="{FF2B5EF4-FFF2-40B4-BE49-F238E27FC236}">
                <a16:creationId xmlns:a16="http://schemas.microsoft.com/office/drawing/2014/main" id="{4299025D-700B-188C-10EE-D22C6AF2FC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112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641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34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>
          <a:extLst>
            <a:ext uri="{FF2B5EF4-FFF2-40B4-BE49-F238E27FC236}">
              <a16:creationId xmlns:a16="http://schemas.microsoft.com/office/drawing/2014/main" id="{D6CBD1D5-9CF5-3F88-D3E3-77DE4F28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>
            <a:extLst>
              <a:ext uri="{FF2B5EF4-FFF2-40B4-BE49-F238E27FC236}">
                <a16:creationId xmlns:a16="http://schemas.microsoft.com/office/drawing/2014/main" id="{268333BA-9ABC-8119-77D7-4D56436655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:notes">
            <a:extLst>
              <a:ext uri="{FF2B5EF4-FFF2-40B4-BE49-F238E27FC236}">
                <a16:creationId xmlns:a16="http://schemas.microsoft.com/office/drawing/2014/main" id="{AFB4F550-32DD-FD6A-000A-9DFD698512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386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>
          <a:extLst>
            <a:ext uri="{FF2B5EF4-FFF2-40B4-BE49-F238E27FC236}">
              <a16:creationId xmlns:a16="http://schemas.microsoft.com/office/drawing/2014/main" id="{E472F8ED-3A77-248B-3A7E-10E19184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>
            <a:extLst>
              <a:ext uri="{FF2B5EF4-FFF2-40B4-BE49-F238E27FC236}">
                <a16:creationId xmlns:a16="http://schemas.microsoft.com/office/drawing/2014/main" id="{E72F8C4A-1B2A-4B65-71A4-A317ECA837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:notes">
            <a:extLst>
              <a:ext uri="{FF2B5EF4-FFF2-40B4-BE49-F238E27FC236}">
                <a16:creationId xmlns:a16="http://schemas.microsoft.com/office/drawing/2014/main" id="{23BAC9B5-7A5D-D663-367D-76C0EA5D48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324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>
          <a:extLst>
            <a:ext uri="{FF2B5EF4-FFF2-40B4-BE49-F238E27FC236}">
              <a16:creationId xmlns:a16="http://schemas.microsoft.com/office/drawing/2014/main" id="{BE59FD2A-B371-376F-EE08-7C3113D5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:notes">
            <a:extLst>
              <a:ext uri="{FF2B5EF4-FFF2-40B4-BE49-F238E27FC236}">
                <a16:creationId xmlns:a16="http://schemas.microsoft.com/office/drawing/2014/main" id="{385DB788-AFD4-EF7F-6E7E-4D9CE74D43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5:notes">
            <a:extLst>
              <a:ext uri="{FF2B5EF4-FFF2-40B4-BE49-F238E27FC236}">
                <a16:creationId xmlns:a16="http://schemas.microsoft.com/office/drawing/2014/main" id="{587679D3-40C3-1C7A-63FC-47E7468406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35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>
          <a:extLst>
            <a:ext uri="{FF2B5EF4-FFF2-40B4-BE49-F238E27FC236}">
              <a16:creationId xmlns:a16="http://schemas.microsoft.com/office/drawing/2014/main" id="{D96792F3-38C7-EBF9-76E0-1180C2EC1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:notes">
            <a:extLst>
              <a:ext uri="{FF2B5EF4-FFF2-40B4-BE49-F238E27FC236}">
                <a16:creationId xmlns:a16="http://schemas.microsoft.com/office/drawing/2014/main" id="{2B051791-4151-04B1-30DF-105A05246B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5:notes">
            <a:extLst>
              <a:ext uri="{FF2B5EF4-FFF2-40B4-BE49-F238E27FC236}">
                <a16:creationId xmlns:a16="http://schemas.microsoft.com/office/drawing/2014/main" id="{FF9CD3D0-EA98-F64B-17C6-5C4FD7267D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4507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>
          <a:extLst>
            <a:ext uri="{FF2B5EF4-FFF2-40B4-BE49-F238E27FC236}">
              <a16:creationId xmlns:a16="http://schemas.microsoft.com/office/drawing/2014/main" id="{1F4D370A-043A-2138-96C4-C17BF982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:notes">
            <a:extLst>
              <a:ext uri="{FF2B5EF4-FFF2-40B4-BE49-F238E27FC236}">
                <a16:creationId xmlns:a16="http://schemas.microsoft.com/office/drawing/2014/main" id="{3203FF18-C1C1-B122-79C2-FED81ED918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5:notes">
            <a:extLst>
              <a:ext uri="{FF2B5EF4-FFF2-40B4-BE49-F238E27FC236}">
                <a16:creationId xmlns:a16="http://schemas.microsoft.com/office/drawing/2014/main" id="{43119181-CF8E-ED0C-D7D7-7AF0DD66E7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558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Layout">
  <p:cSld name="Title_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24630" y="5586987"/>
            <a:ext cx="4995804" cy="47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6"/>
          <p:cNvSpPr txBox="1">
            <a:spLocks noGrp="1"/>
          </p:cNvSpPr>
          <p:nvPr>
            <p:ph type="subTitle" idx="1"/>
          </p:nvPr>
        </p:nvSpPr>
        <p:spPr>
          <a:xfrm>
            <a:off x="2286000" y="7698535"/>
            <a:ext cx="8884588" cy="168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4500"/>
              <a:buFont typeface="Arial"/>
              <a:buNone/>
              <a:defRPr sz="4500" b="1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ctrTitle"/>
          </p:nvPr>
        </p:nvSpPr>
        <p:spPr>
          <a:xfrm>
            <a:off x="2286005" y="4809151"/>
            <a:ext cx="10817250" cy="2832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Arial Rounded"/>
              <a:buNone/>
              <a:defRPr sz="9000" b="1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1" name="Google Shape;21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068" y="239919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04" y="122863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031" y="268858"/>
            <a:ext cx="2014538" cy="23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741658"/>
            <a:ext cx="59603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2530" y="393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6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0400" y="173301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6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7844" y="2128772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0436" y="2864064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6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068" y="239919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6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04" y="122863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6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031" y="268858"/>
            <a:ext cx="2014538" cy="23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741658"/>
            <a:ext cx="59603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2530" y="393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6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0400" y="173301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6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7844" y="2128772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6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0436" y="2864064"/>
            <a:ext cx="1143000" cy="128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CTIVITY_STEP" preserve="1">
  <p:cSld name="Sess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1"/>
          <p:cNvSpPr txBox="1">
            <a:spLocks noGrp="1"/>
          </p:cNvSpPr>
          <p:nvPr>
            <p:ph type="title"/>
          </p:nvPr>
        </p:nvSpPr>
        <p:spPr>
          <a:xfrm>
            <a:off x="1035973" y="279918"/>
            <a:ext cx="14779418" cy="9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41"/>
          <p:cNvSpPr txBox="1">
            <a:spLocks noGrp="1"/>
          </p:cNvSpPr>
          <p:nvPr>
            <p:ph type="body" idx="1"/>
          </p:nvPr>
        </p:nvSpPr>
        <p:spPr>
          <a:xfrm>
            <a:off x="9639302" y="1495846"/>
            <a:ext cx="6848927" cy="851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005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Char char="▪"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41"/>
          <p:cNvSpPr txBox="1">
            <a:spLocks noGrp="1"/>
          </p:cNvSpPr>
          <p:nvPr>
            <p:ph type="body" idx="2"/>
          </p:nvPr>
        </p:nvSpPr>
        <p:spPr>
          <a:xfrm>
            <a:off x="1035972" y="1495845"/>
            <a:ext cx="8241380" cy="851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</a:defRPr>
            </a:lvl1pPr>
            <a:lvl2pPr marL="914400" lvl="1" indent="-22860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Google Shape;96;p41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" name="Google Shape;97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6414"/>
            <a:ext cx="674020" cy="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1"/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3A3FF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1"/>
          <p:cNvSpPr/>
          <p:nvPr/>
        </p:nvSpPr>
        <p:spPr>
          <a:xfrm rot="5400000">
            <a:off x="-1091683" y="4794885"/>
            <a:ext cx="2834176" cy="69723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SESSION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189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CTIVITY_STEP" preserve="1">
  <p:cSld name="3_Code_STEP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1"/>
          <p:cNvSpPr txBox="1">
            <a:spLocks noGrp="1"/>
          </p:cNvSpPr>
          <p:nvPr>
            <p:ph type="title"/>
          </p:nvPr>
        </p:nvSpPr>
        <p:spPr>
          <a:xfrm>
            <a:off x="1035973" y="279918"/>
            <a:ext cx="14779418" cy="9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41"/>
          <p:cNvSpPr txBox="1">
            <a:spLocks noGrp="1"/>
          </p:cNvSpPr>
          <p:nvPr>
            <p:ph type="body" idx="1"/>
          </p:nvPr>
        </p:nvSpPr>
        <p:spPr>
          <a:xfrm>
            <a:off x="9639302" y="1495846"/>
            <a:ext cx="6848927" cy="851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005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Char char="▪"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41"/>
          <p:cNvSpPr txBox="1">
            <a:spLocks noGrp="1"/>
          </p:cNvSpPr>
          <p:nvPr>
            <p:ph type="body" idx="2"/>
          </p:nvPr>
        </p:nvSpPr>
        <p:spPr>
          <a:xfrm>
            <a:off x="1035972" y="1495845"/>
            <a:ext cx="8241380" cy="851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</a:defRPr>
            </a:lvl1pPr>
            <a:lvl2pPr marL="914400" lvl="1" indent="-22860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Google Shape;96;p41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" name="Google Shape;97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6414"/>
            <a:ext cx="674020" cy="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1"/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3A3FF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1"/>
          <p:cNvSpPr/>
          <p:nvPr/>
        </p:nvSpPr>
        <p:spPr>
          <a:xfrm rot="5400000">
            <a:off x="-1091683" y="4794885"/>
            <a:ext cx="2834176" cy="69723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Arial Rounded"/>
                <a:sym typeface="Arial Rounded"/>
              </a:rPr>
              <a:t>CODE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8541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CTIVITY_STEP" preserve="1">
  <p:cSld name="3_ACTIVITY_STEP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1"/>
          <p:cNvSpPr txBox="1">
            <a:spLocks noGrp="1"/>
          </p:cNvSpPr>
          <p:nvPr>
            <p:ph type="title"/>
          </p:nvPr>
        </p:nvSpPr>
        <p:spPr>
          <a:xfrm>
            <a:off x="1035973" y="279918"/>
            <a:ext cx="14779418" cy="9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41"/>
          <p:cNvSpPr txBox="1">
            <a:spLocks noGrp="1"/>
          </p:cNvSpPr>
          <p:nvPr>
            <p:ph type="body" idx="1"/>
          </p:nvPr>
        </p:nvSpPr>
        <p:spPr>
          <a:xfrm>
            <a:off x="9639302" y="1495846"/>
            <a:ext cx="6848927" cy="851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005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Char char="▪"/>
              <a:defRPr sz="27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41"/>
          <p:cNvSpPr txBox="1">
            <a:spLocks noGrp="1"/>
          </p:cNvSpPr>
          <p:nvPr>
            <p:ph type="body" idx="2"/>
          </p:nvPr>
        </p:nvSpPr>
        <p:spPr>
          <a:xfrm>
            <a:off x="1035972" y="1495845"/>
            <a:ext cx="8241380" cy="851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</a:defRPr>
            </a:lvl1pPr>
            <a:lvl2pPr marL="914400" lvl="1" indent="-22860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Google Shape;96;p41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" name="Google Shape;97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6414"/>
            <a:ext cx="674020" cy="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1"/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3A3FF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1"/>
          <p:cNvSpPr/>
          <p:nvPr/>
        </p:nvSpPr>
        <p:spPr>
          <a:xfrm rot="5400000">
            <a:off x="-1091683" y="4794885"/>
            <a:ext cx="2834176" cy="69723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Arial Rounded"/>
                <a:sym typeface="Arial Rounded"/>
              </a:rPr>
              <a:t>CODE</a:t>
            </a:r>
            <a:endParaRPr dirty="0"/>
          </a:p>
        </p:txBody>
      </p:sp>
      <p:grpSp>
        <p:nvGrpSpPr>
          <p:cNvPr id="2" name="Google Shape;39;p37">
            <a:extLst>
              <a:ext uri="{FF2B5EF4-FFF2-40B4-BE49-F238E27FC236}">
                <a16:creationId xmlns:a16="http://schemas.microsoft.com/office/drawing/2014/main" id="{261ED646-1219-4F8D-4980-694D49D343B5}"/>
              </a:ext>
            </a:extLst>
          </p:cNvPr>
          <p:cNvGrpSpPr/>
          <p:nvPr userDrawn="1"/>
        </p:nvGrpSpPr>
        <p:grpSpPr>
          <a:xfrm>
            <a:off x="493971" y="226006"/>
            <a:ext cx="15179337" cy="987556"/>
            <a:chOff x="452406" y="226006"/>
            <a:chExt cx="15179337" cy="987556"/>
          </a:xfrm>
        </p:grpSpPr>
        <p:pic>
          <p:nvPicPr>
            <p:cNvPr id="3" name="Google Shape;40;p37">
              <a:extLst>
                <a:ext uri="{FF2B5EF4-FFF2-40B4-BE49-F238E27FC236}">
                  <a16:creationId xmlns:a16="http://schemas.microsoft.com/office/drawing/2014/main" id="{E25A3755-392E-ECF0-850C-0ED0B8F68355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97000" y="184658"/>
              <a:ext cx="981068" cy="107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41;p37">
              <a:extLst>
                <a:ext uri="{FF2B5EF4-FFF2-40B4-BE49-F238E27FC236}">
                  <a16:creationId xmlns:a16="http://schemas.microsoft.com/office/drawing/2014/main" id="{5D82681C-9067-8259-FAAC-73E434A1DAA1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4599298" y="181117"/>
              <a:ext cx="987556" cy="1077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42;p37">
              <a:extLst>
                <a:ext uri="{FF2B5EF4-FFF2-40B4-BE49-F238E27FC236}">
                  <a16:creationId xmlns:a16="http://schemas.microsoft.com/office/drawing/2014/main" id="{BE027256-ED67-342F-C481-798DC77C3919}"/>
                </a:ext>
              </a:extLst>
            </p:cNvPr>
            <p:cNvSpPr/>
            <p:nvPr/>
          </p:nvSpPr>
          <p:spPr>
            <a:xfrm>
              <a:off x="952500" y="229250"/>
              <a:ext cx="14317436" cy="9810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699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YOU SLIDE">
  <p:cSld name="THANKYOU SLID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43"/>
          <p:cNvGrpSpPr/>
          <p:nvPr/>
        </p:nvGrpSpPr>
        <p:grpSpPr>
          <a:xfrm>
            <a:off x="1337869" y="977385"/>
            <a:ext cx="7257494" cy="7398982"/>
            <a:chOff x="891912" y="651588"/>
            <a:chExt cx="4838329" cy="4932655"/>
          </a:xfrm>
        </p:grpSpPr>
        <p:pic>
          <p:nvPicPr>
            <p:cNvPr id="111" name="Google Shape;111;p4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912" y="651588"/>
              <a:ext cx="4838329" cy="4932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43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5122" y="1562099"/>
              <a:ext cx="1905017" cy="15802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" name="Google Shape;114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758" y="2242496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9862" y="804853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2865" y="2"/>
            <a:ext cx="2014538" cy="161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1758" y="1806974"/>
            <a:ext cx="674020" cy="735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43"/>
          <p:cNvGrpSpPr/>
          <p:nvPr/>
        </p:nvGrpSpPr>
        <p:grpSpPr>
          <a:xfrm>
            <a:off x="1337869" y="977385"/>
            <a:ext cx="7257494" cy="7398982"/>
            <a:chOff x="891912" y="651588"/>
            <a:chExt cx="4838329" cy="4932655"/>
          </a:xfrm>
        </p:grpSpPr>
        <p:pic>
          <p:nvPicPr>
            <p:cNvPr id="119" name="Google Shape;119;p43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1912" y="651588"/>
              <a:ext cx="4838329" cy="4932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43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5122" y="1562099"/>
              <a:ext cx="1905017" cy="15802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" name="Google Shape;122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758" y="2242496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9862" y="804853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2865" y="2"/>
            <a:ext cx="2014538" cy="161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1758" y="1806974"/>
            <a:ext cx="674020" cy="735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Without_Alvin_Layout">
  <p:cSld name="Title_Without_Alvin_Layou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4"/>
          <p:cNvSpPr txBox="1">
            <a:spLocks noGrp="1"/>
          </p:cNvSpPr>
          <p:nvPr>
            <p:ph type="subTitle" idx="1"/>
          </p:nvPr>
        </p:nvSpPr>
        <p:spPr>
          <a:xfrm>
            <a:off x="2286000" y="7698535"/>
            <a:ext cx="8884588" cy="168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4500"/>
              <a:buFont typeface="Arial"/>
              <a:buNone/>
              <a:defRPr sz="4500" b="1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ctrTitle"/>
          </p:nvPr>
        </p:nvSpPr>
        <p:spPr>
          <a:xfrm>
            <a:off x="2286005" y="4809151"/>
            <a:ext cx="10817250" cy="2832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Arial Rounded"/>
              <a:buNone/>
              <a:defRPr sz="9000" b="1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29" name="Google Shape;129;p4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068" y="239919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04" y="122863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031" y="268858"/>
            <a:ext cx="2014538" cy="23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741658"/>
            <a:ext cx="59603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2530" y="393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4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0400" y="173301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4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7844" y="2128772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0436" y="2864064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4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068" y="239919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4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104" y="122863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4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031" y="268858"/>
            <a:ext cx="2014538" cy="23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741658"/>
            <a:ext cx="59603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2530" y="393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4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0400" y="1733018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4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7844" y="2128772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4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0436" y="2864064"/>
            <a:ext cx="1143000" cy="128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TEP" preserve="1" userDrawn="1">
  <p:cSld name="1_ACTIVITY_STEP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6414"/>
            <a:ext cx="674020" cy="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5"/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3A3FF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5"/>
          <p:cNvSpPr/>
          <p:nvPr/>
        </p:nvSpPr>
        <p:spPr>
          <a:xfrm rot="5400000">
            <a:off x="-1091683" y="4794885"/>
            <a:ext cx="2834176" cy="69723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7926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TEP" preserve="1" userDrawn="1">
  <p:cSld name="1_ACTIVITY_STEP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6414"/>
            <a:ext cx="674020" cy="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5"/>
          <p:cNvSpPr txBox="1">
            <a:spLocks noGrp="1"/>
          </p:cNvSpPr>
          <p:nvPr>
            <p:ph type="title"/>
          </p:nvPr>
        </p:nvSpPr>
        <p:spPr>
          <a:xfrm>
            <a:off x="1035973" y="279918"/>
            <a:ext cx="14779418" cy="9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" name="Google Shape;151;p45"/>
          <p:cNvSpPr txBox="1">
            <a:spLocks noGrp="1"/>
          </p:cNvSpPr>
          <p:nvPr>
            <p:ph type="body" idx="2"/>
          </p:nvPr>
        </p:nvSpPr>
        <p:spPr>
          <a:xfrm>
            <a:off x="1035971" y="1495845"/>
            <a:ext cx="14779417" cy="851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</a:defRPr>
            </a:lvl1pPr>
            <a:lvl2pPr marL="914400" lvl="1" indent="-22860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4" name="Google Shape;154;p45"/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3A3FF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5"/>
          <p:cNvSpPr/>
          <p:nvPr/>
        </p:nvSpPr>
        <p:spPr>
          <a:xfrm rot="5400000">
            <a:off x="-1091683" y="4794885"/>
            <a:ext cx="2834176" cy="69723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Arial Rounded"/>
                <a:sym typeface="Arial Rounded"/>
              </a:rPr>
              <a:t>OUTPUT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699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TEP" preserve="1" userDrawn="1">
  <p:cSld name="1_ACTIVITY_STEP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5295"/>
            <a:ext cx="674020" cy="111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6414"/>
            <a:ext cx="674020" cy="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5"/>
          <p:cNvSpPr txBox="1">
            <a:spLocks noGrp="1"/>
          </p:cNvSpPr>
          <p:nvPr>
            <p:ph type="title"/>
          </p:nvPr>
        </p:nvSpPr>
        <p:spPr>
          <a:xfrm>
            <a:off x="1035973" y="279918"/>
            <a:ext cx="14779418" cy="9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1" name="Google Shape;151;p45"/>
          <p:cNvSpPr txBox="1">
            <a:spLocks noGrp="1"/>
          </p:cNvSpPr>
          <p:nvPr>
            <p:ph type="body" idx="2"/>
          </p:nvPr>
        </p:nvSpPr>
        <p:spPr>
          <a:xfrm>
            <a:off x="1035971" y="1495845"/>
            <a:ext cx="14779417" cy="851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34950" lvl="0" indent="-6350" algn="just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</a:defRPr>
            </a:lvl1pPr>
            <a:lvl2pPr marL="914400" lvl="1" indent="-22860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pPr lvl="0"/>
            <a:endParaRPr lang="en-US" dirty="0"/>
          </a:p>
        </p:txBody>
      </p:sp>
      <p:sp>
        <p:nvSpPr>
          <p:cNvPr id="154" name="Google Shape;154;p45"/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3A3FF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5"/>
          <p:cNvSpPr/>
          <p:nvPr/>
        </p:nvSpPr>
        <p:spPr>
          <a:xfrm rot="5400000">
            <a:off x="-1281952" y="4985154"/>
            <a:ext cx="3214714" cy="69723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Arial Rounded"/>
                <a:sym typeface="Arial Rounded"/>
              </a:rPr>
              <a:t>CHALLENGE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37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TEP" preserve="1" userDrawn="1">
  <p:cSld name="1_ACTIVITY_STEP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5296"/>
            <a:ext cx="674020" cy="73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6414"/>
            <a:ext cx="674020" cy="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5"/>
          <p:cNvSpPr txBox="1">
            <a:spLocks noGrp="1"/>
          </p:cNvSpPr>
          <p:nvPr>
            <p:ph type="title"/>
          </p:nvPr>
        </p:nvSpPr>
        <p:spPr>
          <a:xfrm>
            <a:off x="1035973" y="279918"/>
            <a:ext cx="14779418" cy="91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" name="Google Shape;151;p45"/>
          <p:cNvSpPr txBox="1">
            <a:spLocks noGrp="1"/>
          </p:cNvSpPr>
          <p:nvPr>
            <p:ph type="body" idx="2"/>
          </p:nvPr>
        </p:nvSpPr>
        <p:spPr>
          <a:xfrm>
            <a:off x="1035971" y="1495845"/>
            <a:ext cx="14779417" cy="851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</a:defRPr>
            </a:lvl1pPr>
            <a:lvl2pPr marL="914400" lvl="1" indent="-22860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4" name="Google Shape;154;p45"/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A3A3FF"/>
          </a:solidFill>
          <a:ln>
            <a:noFill/>
          </a:ln>
        </p:spPr>
        <p:txBody>
          <a:bodyPr spcFirstLastPara="1" wrap="square" lIns="137125" tIns="137125" rIns="137125" bIns="1371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5"/>
          <p:cNvSpPr/>
          <p:nvPr/>
        </p:nvSpPr>
        <p:spPr>
          <a:xfrm rot="5400000">
            <a:off x="-1091683" y="4794885"/>
            <a:ext cx="2834176" cy="69723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 spcFirstLastPara="1" wrap="square" lIns="137150" tIns="68575" rIns="137150" bIns="68575" anchor="ctr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Rounded"/>
              <a:buNone/>
            </a:pPr>
            <a:r>
              <a:rPr lang="en" sz="3600" b="1" i="0" u="none" strike="noStrike" cap="none" dirty="0">
                <a:solidFill>
                  <a:schemeClr val="lt1"/>
                </a:solidFill>
                <a:latin typeface="Arial Rounded"/>
                <a:sym typeface="Arial Rounded"/>
              </a:rPr>
              <a:t>OUTPUT</a:t>
            </a:r>
            <a:endParaRPr dirty="0"/>
          </a:p>
        </p:txBody>
      </p:sp>
      <p:grpSp>
        <p:nvGrpSpPr>
          <p:cNvPr id="6" name="Google Shape;39;p37">
            <a:extLst>
              <a:ext uri="{FF2B5EF4-FFF2-40B4-BE49-F238E27FC236}">
                <a16:creationId xmlns:a16="http://schemas.microsoft.com/office/drawing/2014/main" id="{E6EE5E10-7A01-564B-A9E1-31934C8FFA9F}"/>
              </a:ext>
            </a:extLst>
          </p:cNvPr>
          <p:cNvGrpSpPr/>
          <p:nvPr userDrawn="1"/>
        </p:nvGrpSpPr>
        <p:grpSpPr>
          <a:xfrm>
            <a:off x="493971" y="226006"/>
            <a:ext cx="15179337" cy="987556"/>
            <a:chOff x="452406" y="226006"/>
            <a:chExt cx="15179337" cy="987556"/>
          </a:xfrm>
        </p:grpSpPr>
        <p:pic>
          <p:nvPicPr>
            <p:cNvPr id="7" name="Google Shape;40;p37">
              <a:extLst>
                <a:ext uri="{FF2B5EF4-FFF2-40B4-BE49-F238E27FC236}">
                  <a16:creationId xmlns:a16="http://schemas.microsoft.com/office/drawing/2014/main" id="{BF91B7B0-19E6-0A2F-D675-EB01CABCDA77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97000" y="184658"/>
              <a:ext cx="981068" cy="107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1;p37">
              <a:extLst>
                <a:ext uri="{FF2B5EF4-FFF2-40B4-BE49-F238E27FC236}">
                  <a16:creationId xmlns:a16="http://schemas.microsoft.com/office/drawing/2014/main" id="{09D6D559-87D3-73D5-27BB-93418DCA0915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4599298" y="181117"/>
              <a:ext cx="987556" cy="1077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42;p37">
              <a:extLst>
                <a:ext uri="{FF2B5EF4-FFF2-40B4-BE49-F238E27FC236}">
                  <a16:creationId xmlns:a16="http://schemas.microsoft.com/office/drawing/2014/main" id="{6D53808F-14E3-88BB-185E-5683DAD54967}"/>
                </a:ext>
              </a:extLst>
            </p:cNvPr>
            <p:cNvSpPr/>
            <p:nvPr/>
          </p:nvSpPr>
          <p:spPr>
            <a:xfrm>
              <a:off x="952500" y="229250"/>
              <a:ext cx="14317436" cy="9810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0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R UNCERTAIN REQUIREMENTS">
  <p:cSld name="FOR UNCERTAIN REQUIREMENT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8960" y="8770046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65045" y="6081714"/>
            <a:ext cx="2014538" cy="23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8960" y="8770046"/>
            <a:ext cx="114300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65045" y="6081714"/>
            <a:ext cx="2014538" cy="2300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46"/>
          <p:cNvGrpSpPr/>
          <p:nvPr userDrawn="1"/>
        </p:nvGrpSpPr>
        <p:grpSpPr>
          <a:xfrm>
            <a:off x="452406" y="229250"/>
            <a:ext cx="15172259" cy="981070"/>
            <a:chOff x="452406" y="229250"/>
            <a:chExt cx="15172259" cy="981070"/>
          </a:xfrm>
        </p:grpSpPr>
        <p:pic>
          <p:nvPicPr>
            <p:cNvPr id="162" name="Google Shape;162;p46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4599003" y="184656"/>
              <a:ext cx="981068" cy="10702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3" name="Google Shape;163;p46"/>
            <p:cNvGrpSpPr/>
            <p:nvPr/>
          </p:nvGrpSpPr>
          <p:grpSpPr>
            <a:xfrm>
              <a:off x="452406" y="229250"/>
              <a:ext cx="14817530" cy="981070"/>
              <a:chOff x="452406" y="229250"/>
              <a:chExt cx="14817530" cy="981070"/>
            </a:xfrm>
          </p:grpSpPr>
          <p:pic>
            <p:nvPicPr>
              <p:cNvPr id="164" name="Google Shape;164;p46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497000" y="184658"/>
                <a:ext cx="981068" cy="107025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5" name="Google Shape;165;p46"/>
              <p:cNvSpPr/>
              <p:nvPr/>
            </p:nvSpPr>
            <p:spPr>
              <a:xfrm>
                <a:off x="952500" y="229250"/>
                <a:ext cx="14317436" cy="98106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6" name="Google Shape;166;p46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l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46"/>
          <p:cNvSpPr txBox="1">
            <a:spLocks noGrp="1"/>
          </p:cNvSpPr>
          <p:nvPr>
            <p:ph type="title"/>
          </p:nvPr>
        </p:nvSpPr>
        <p:spPr>
          <a:xfrm>
            <a:off x="761810" y="238704"/>
            <a:ext cx="14216966" cy="97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8" name="Google Shape;168;p46"/>
          <p:cNvSpPr txBox="1"/>
          <p:nvPr/>
        </p:nvSpPr>
        <p:spPr>
          <a:xfrm>
            <a:off x="4991100" y="3911600"/>
            <a:ext cx="4470400" cy="29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IC_AND_DESCRIPTION_ONE_BOX" preserve="1">
  <p:cSld name="Objectiv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952500" y="1733550"/>
            <a:ext cx="15521214" cy="8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 sz="3600">
                <a:solidFill>
                  <a:srgbClr val="2C2C2C"/>
                </a:solidFill>
              </a:defRPr>
            </a:lvl1pPr>
            <a:lvl2pPr marL="914400" lvl="1" indent="-400050" algn="just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Char char="▪"/>
              <a:defRPr sz="2700" b="1"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lvl="2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Char char="•"/>
              <a:defRPr sz="2400" b="1"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lvl="3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Char char="•"/>
              <a:defRPr sz="2100" b="1"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Char char="•"/>
              <a:defRPr sz="1800" b="1"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9" name="Google Shape;39;p37"/>
          <p:cNvGrpSpPr/>
          <p:nvPr/>
        </p:nvGrpSpPr>
        <p:grpSpPr>
          <a:xfrm>
            <a:off x="452406" y="226006"/>
            <a:ext cx="15179337" cy="987556"/>
            <a:chOff x="452406" y="226006"/>
            <a:chExt cx="15179337" cy="987556"/>
          </a:xfrm>
        </p:grpSpPr>
        <p:pic>
          <p:nvPicPr>
            <p:cNvPr id="40" name="Google Shape;40;p3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97000" y="184658"/>
              <a:ext cx="981068" cy="1070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37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4599298" y="181117"/>
              <a:ext cx="987556" cy="10773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7"/>
            <p:cNvSpPr/>
            <p:nvPr/>
          </p:nvSpPr>
          <p:spPr>
            <a:xfrm>
              <a:off x="952500" y="229250"/>
              <a:ext cx="14317436" cy="9810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37"/>
          <p:cNvSpPr txBox="1">
            <a:spLocks noGrp="1"/>
          </p:cNvSpPr>
          <p:nvPr>
            <p:ph type="title"/>
          </p:nvPr>
        </p:nvSpPr>
        <p:spPr>
          <a:xfrm>
            <a:off x="907605" y="226006"/>
            <a:ext cx="14216966" cy="97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Picture 6" descr="A red and white target with a arrow&#10;&#10;Description automatically generated">
            <a:extLst>
              <a:ext uri="{FF2B5EF4-FFF2-40B4-BE49-F238E27FC236}">
                <a16:creationId xmlns:a16="http://schemas.microsoft.com/office/drawing/2014/main" id="{A3C5E1D2-4284-C690-02F1-DF60E9581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015" y="5697188"/>
            <a:ext cx="3503782" cy="40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0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7"/>
          <p:cNvSpPr txBox="1">
            <a:spLocks noGrp="1"/>
          </p:cNvSpPr>
          <p:nvPr>
            <p:ph type="ctrTitle"/>
          </p:nvPr>
        </p:nvSpPr>
        <p:spPr>
          <a:xfrm>
            <a:off x="2991000" y="2368602"/>
            <a:ext cx="12306000" cy="23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Font typeface="Arial Rounded"/>
              <a:buNone/>
              <a:defRPr sz="9600" b="1">
                <a:solidFill>
                  <a:srgbClr val="1C4587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800"/>
              <a:buNone/>
              <a:defRPr sz="9600" b="0">
                <a:solidFill>
                  <a:srgbClr val="1C4587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71" name="Google Shape;171;p47"/>
          <p:cNvGrpSpPr/>
          <p:nvPr/>
        </p:nvGrpSpPr>
        <p:grpSpPr>
          <a:xfrm>
            <a:off x="-116638" y="6106545"/>
            <a:ext cx="18593140" cy="4372226"/>
            <a:chOff x="-58319" y="3053272"/>
            <a:chExt cx="9296570" cy="2186113"/>
          </a:xfrm>
        </p:grpSpPr>
        <p:sp>
          <p:nvSpPr>
            <p:cNvPr id="172" name="Google Shape;172;p47"/>
            <p:cNvSpPr/>
            <p:nvPr/>
          </p:nvSpPr>
          <p:spPr>
            <a:xfrm>
              <a:off x="723692" y="4220091"/>
              <a:ext cx="794875" cy="985737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7"/>
            <p:cNvSpPr/>
            <p:nvPr/>
          </p:nvSpPr>
          <p:spPr>
            <a:xfrm>
              <a:off x="-58319" y="3053287"/>
              <a:ext cx="782014" cy="890356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7"/>
            <p:cNvSpPr/>
            <p:nvPr/>
          </p:nvSpPr>
          <p:spPr>
            <a:xfrm>
              <a:off x="4025101" y="3422420"/>
              <a:ext cx="370865" cy="809588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7"/>
            <p:cNvSpPr/>
            <p:nvPr/>
          </p:nvSpPr>
          <p:spPr>
            <a:xfrm>
              <a:off x="3078045" y="3128354"/>
              <a:ext cx="730671" cy="895811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7"/>
            <p:cNvSpPr/>
            <p:nvPr/>
          </p:nvSpPr>
          <p:spPr>
            <a:xfrm>
              <a:off x="5401648" y="3285712"/>
              <a:ext cx="805934" cy="750838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7"/>
            <p:cNvSpPr/>
            <p:nvPr/>
          </p:nvSpPr>
          <p:spPr>
            <a:xfrm>
              <a:off x="8364459" y="3346843"/>
              <a:ext cx="873792" cy="600260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7"/>
            <p:cNvSpPr/>
            <p:nvPr/>
          </p:nvSpPr>
          <p:spPr>
            <a:xfrm>
              <a:off x="4551116" y="3125540"/>
              <a:ext cx="657208" cy="679227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7"/>
            <p:cNvSpPr/>
            <p:nvPr/>
          </p:nvSpPr>
          <p:spPr>
            <a:xfrm>
              <a:off x="4419881" y="3994834"/>
              <a:ext cx="919681" cy="950908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7"/>
            <p:cNvSpPr/>
            <p:nvPr/>
          </p:nvSpPr>
          <p:spPr>
            <a:xfrm>
              <a:off x="2644912" y="4036538"/>
              <a:ext cx="890356" cy="7068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7"/>
            <p:cNvSpPr/>
            <p:nvPr/>
          </p:nvSpPr>
          <p:spPr>
            <a:xfrm>
              <a:off x="2116542" y="3186156"/>
              <a:ext cx="829755" cy="780163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7"/>
            <p:cNvSpPr/>
            <p:nvPr/>
          </p:nvSpPr>
          <p:spPr>
            <a:xfrm>
              <a:off x="1347361" y="3186147"/>
              <a:ext cx="599146" cy="706813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7"/>
            <p:cNvSpPr/>
            <p:nvPr/>
          </p:nvSpPr>
          <p:spPr>
            <a:xfrm>
              <a:off x="2681615" y="4813558"/>
              <a:ext cx="816944" cy="313967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7"/>
            <p:cNvSpPr/>
            <p:nvPr/>
          </p:nvSpPr>
          <p:spPr>
            <a:xfrm>
              <a:off x="7146421" y="4508764"/>
              <a:ext cx="1040884" cy="730621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7"/>
            <p:cNvSpPr/>
            <p:nvPr/>
          </p:nvSpPr>
          <p:spPr>
            <a:xfrm>
              <a:off x="7146430" y="3104432"/>
              <a:ext cx="684732" cy="721463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7"/>
            <p:cNvSpPr/>
            <p:nvPr/>
          </p:nvSpPr>
          <p:spPr>
            <a:xfrm>
              <a:off x="5262207" y="4729516"/>
              <a:ext cx="525046" cy="372666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7"/>
            <p:cNvSpPr/>
            <p:nvPr/>
          </p:nvSpPr>
          <p:spPr>
            <a:xfrm>
              <a:off x="8376372" y="4729061"/>
              <a:ext cx="508532" cy="324976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7"/>
            <p:cNvSpPr/>
            <p:nvPr/>
          </p:nvSpPr>
          <p:spPr>
            <a:xfrm>
              <a:off x="3808716" y="4429326"/>
              <a:ext cx="570935" cy="567282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7"/>
            <p:cNvSpPr/>
            <p:nvPr/>
          </p:nvSpPr>
          <p:spPr>
            <a:xfrm>
              <a:off x="7975391" y="3053272"/>
              <a:ext cx="541560" cy="679277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7"/>
            <p:cNvSpPr/>
            <p:nvPr/>
          </p:nvSpPr>
          <p:spPr>
            <a:xfrm>
              <a:off x="1570785" y="4028295"/>
              <a:ext cx="734324" cy="723314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7"/>
            <p:cNvSpPr/>
            <p:nvPr/>
          </p:nvSpPr>
          <p:spPr>
            <a:xfrm>
              <a:off x="247060" y="4094875"/>
              <a:ext cx="275434" cy="244207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7"/>
            <p:cNvSpPr/>
            <p:nvPr/>
          </p:nvSpPr>
          <p:spPr>
            <a:xfrm>
              <a:off x="8516944" y="4082884"/>
              <a:ext cx="690236" cy="510383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7"/>
            <p:cNvSpPr/>
            <p:nvPr/>
          </p:nvSpPr>
          <p:spPr>
            <a:xfrm>
              <a:off x="859713" y="3417443"/>
              <a:ext cx="317620" cy="659010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7"/>
            <p:cNvSpPr/>
            <p:nvPr/>
          </p:nvSpPr>
          <p:spPr>
            <a:xfrm rot="1920742">
              <a:off x="5707038" y="4213989"/>
              <a:ext cx="884797" cy="750834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7"/>
            <p:cNvSpPr/>
            <p:nvPr/>
          </p:nvSpPr>
          <p:spPr>
            <a:xfrm rot="-3496844">
              <a:off x="115839" y="4509560"/>
              <a:ext cx="537852" cy="464440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7"/>
            <p:cNvSpPr/>
            <p:nvPr/>
          </p:nvSpPr>
          <p:spPr>
            <a:xfrm>
              <a:off x="7518184" y="3966329"/>
              <a:ext cx="846269" cy="598458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7"/>
            <p:cNvSpPr/>
            <p:nvPr/>
          </p:nvSpPr>
          <p:spPr>
            <a:xfrm rot="-5400000">
              <a:off x="6496794" y="3021440"/>
              <a:ext cx="493819" cy="631536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7"/>
            <p:cNvSpPr/>
            <p:nvPr/>
          </p:nvSpPr>
          <p:spPr>
            <a:xfrm>
              <a:off x="6453205" y="3705907"/>
              <a:ext cx="666366" cy="752689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7"/>
            <p:cNvSpPr/>
            <p:nvPr/>
          </p:nvSpPr>
          <p:spPr>
            <a:xfrm>
              <a:off x="1866011" y="4742879"/>
              <a:ext cx="681078" cy="455287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7"/>
            <p:cNvSpPr/>
            <p:nvPr/>
          </p:nvSpPr>
          <p:spPr>
            <a:xfrm>
              <a:off x="6669805" y="4614395"/>
              <a:ext cx="308462" cy="330481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1" name="Google Shape;201;p4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8922" y="235969"/>
            <a:ext cx="2693112" cy="10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>
  <p:cSld name="Title + 1 colum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48"/>
          <p:cNvGrpSpPr/>
          <p:nvPr/>
        </p:nvGrpSpPr>
        <p:grpSpPr>
          <a:xfrm>
            <a:off x="14885807" y="1617966"/>
            <a:ext cx="3592578" cy="8860876"/>
            <a:chOff x="6023725" y="1522881"/>
            <a:chExt cx="1358150" cy="3349794"/>
          </a:xfrm>
        </p:grpSpPr>
        <p:sp>
          <p:nvSpPr>
            <p:cNvPr id="204" name="Google Shape;204;p4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4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8"/>
            <p:cNvSpPr/>
            <p:nvPr/>
          </p:nvSpPr>
          <p:spPr>
            <a:xfrm>
              <a:off x="6474025" y="1522881"/>
              <a:ext cx="303539" cy="257581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48"/>
          <p:cNvSpPr txBox="1">
            <a:spLocks noGrp="1"/>
          </p:cNvSpPr>
          <p:nvPr>
            <p:ph type="sldNum" idx="12"/>
          </p:nvPr>
        </p:nvSpPr>
        <p:spPr>
          <a:xfrm>
            <a:off x="181238" y="944547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1" name="Google Shape;231;p4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8922" y="235969"/>
            <a:ext cx="2693112" cy="1041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48"/>
          <p:cNvCxnSpPr/>
          <p:nvPr/>
        </p:nvCxnSpPr>
        <p:spPr>
          <a:xfrm>
            <a:off x="1700950" y="1394264"/>
            <a:ext cx="120756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33" name="Google Shape;233;p48"/>
          <p:cNvSpPr txBox="1">
            <a:spLocks noGrp="1"/>
          </p:cNvSpPr>
          <p:nvPr>
            <p:ph type="title"/>
          </p:nvPr>
        </p:nvSpPr>
        <p:spPr>
          <a:xfrm>
            <a:off x="1495850" y="-218536"/>
            <a:ext cx="12280800" cy="1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 Rounded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4" name="Google Shape;234;p48"/>
          <p:cNvSpPr txBox="1">
            <a:spLocks noGrp="1"/>
          </p:cNvSpPr>
          <p:nvPr>
            <p:ph type="body" idx="1"/>
          </p:nvPr>
        </p:nvSpPr>
        <p:spPr>
          <a:xfrm>
            <a:off x="1495850" y="1675748"/>
            <a:ext cx="12280800" cy="8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C2C2C"/>
              </a:buClr>
              <a:buSzPts val="2500"/>
              <a:buFont typeface="Arial"/>
              <a:buChar char="•"/>
              <a:defRPr sz="4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2000"/>
              <a:buChar char="✗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EDA"/>
              </a:buClr>
              <a:buSzPts val="20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EDA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EDA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9"/>
          <p:cNvSpPr txBox="1">
            <a:spLocks noGrp="1"/>
          </p:cNvSpPr>
          <p:nvPr>
            <p:ph type="body" idx="1"/>
          </p:nvPr>
        </p:nvSpPr>
        <p:spPr>
          <a:xfrm>
            <a:off x="4318650" y="4323600"/>
            <a:ext cx="9651000" cy="16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2500"/>
              <a:buFont typeface="Arial"/>
              <a:buNone/>
              <a:defRPr sz="7200" b="1">
                <a:solidFill>
                  <a:srgbClr val="1C4587"/>
                </a:solidFill>
              </a:defRPr>
            </a:lvl1pPr>
            <a:lvl2pPr marL="914400" lvl="1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5000" b="1">
                <a:solidFill>
                  <a:srgbClr val="1C4587"/>
                </a:solidFill>
              </a:defRPr>
            </a:lvl2pPr>
            <a:lvl3pPr marL="1371600" lvl="2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5000" b="1">
                <a:solidFill>
                  <a:srgbClr val="1C4587"/>
                </a:solidFill>
              </a:defRPr>
            </a:lvl3pPr>
            <a:lvl4pPr marL="1828800" lvl="3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5000" b="1">
                <a:solidFill>
                  <a:srgbClr val="1C4587"/>
                </a:solidFill>
              </a:defRPr>
            </a:lvl4pPr>
            <a:lvl5pPr marL="2286000" lvl="4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5000" b="1">
                <a:solidFill>
                  <a:srgbClr val="1C4587"/>
                </a:solidFill>
              </a:defRPr>
            </a:lvl5pPr>
            <a:lvl6pPr marL="2743200" lvl="5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5000" b="1">
                <a:solidFill>
                  <a:srgbClr val="1C4587"/>
                </a:solidFill>
              </a:defRPr>
            </a:lvl6pPr>
            <a:lvl7pPr marL="3200400" lvl="6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5000" b="1">
                <a:solidFill>
                  <a:srgbClr val="1C4587"/>
                </a:solidFill>
              </a:defRPr>
            </a:lvl7pPr>
            <a:lvl8pPr marL="3657600" lvl="7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5000" b="1">
                <a:solidFill>
                  <a:srgbClr val="1C4587"/>
                </a:solidFill>
              </a:defRPr>
            </a:lvl8pPr>
            <a:lvl9pPr marL="4114800" lvl="8" indent="-3873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5000" b="1">
                <a:solidFill>
                  <a:srgbClr val="1C4587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7" name="Google Shape;237;p49"/>
          <p:cNvSpPr txBox="1">
            <a:spLocks noGrp="1"/>
          </p:cNvSpPr>
          <p:nvPr>
            <p:ph type="sldNum" idx="12"/>
          </p:nvPr>
        </p:nvSpPr>
        <p:spPr>
          <a:xfrm>
            <a:off x="8595300" y="9706598"/>
            <a:ext cx="109740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8" name="Google Shape;238;p49"/>
          <p:cNvGrpSpPr/>
          <p:nvPr/>
        </p:nvGrpSpPr>
        <p:grpSpPr>
          <a:xfrm>
            <a:off x="14054948" y="6157465"/>
            <a:ext cx="4421560" cy="4408541"/>
            <a:chOff x="7027474" y="3078732"/>
            <a:chExt cx="2210780" cy="2204271"/>
          </a:xfrm>
        </p:grpSpPr>
        <p:sp>
          <p:nvSpPr>
            <p:cNvPr id="239" name="Google Shape;239;p49"/>
            <p:cNvSpPr/>
            <p:nvPr/>
          </p:nvSpPr>
          <p:spPr>
            <a:xfrm>
              <a:off x="8817948" y="3439661"/>
              <a:ext cx="414157" cy="507762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9"/>
            <p:cNvSpPr/>
            <p:nvPr/>
          </p:nvSpPr>
          <p:spPr>
            <a:xfrm>
              <a:off x="8742973" y="4166677"/>
              <a:ext cx="495281" cy="340238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9"/>
            <p:cNvSpPr/>
            <p:nvPr/>
          </p:nvSpPr>
          <p:spPr>
            <a:xfrm>
              <a:off x="8052572" y="4825260"/>
              <a:ext cx="589992" cy="414129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9"/>
            <p:cNvSpPr/>
            <p:nvPr/>
          </p:nvSpPr>
          <p:spPr>
            <a:xfrm>
              <a:off x="8052577" y="4132327"/>
              <a:ext cx="388118" cy="408938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9"/>
            <p:cNvSpPr/>
            <p:nvPr/>
          </p:nvSpPr>
          <p:spPr>
            <a:xfrm>
              <a:off x="7430898" y="4873171"/>
              <a:ext cx="297606" cy="211234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9"/>
            <p:cNvSpPr/>
            <p:nvPr/>
          </p:nvSpPr>
          <p:spPr>
            <a:xfrm>
              <a:off x="8749725" y="4950125"/>
              <a:ext cx="288245" cy="184202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9"/>
            <p:cNvSpPr/>
            <p:nvPr/>
          </p:nvSpPr>
          <p:spPr>
            <a:xfrm>
              <a:off x="8522444" y="4000279"/>
              <a:ext cx="306966" cy="385027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9"/>
            <p:cNvSpPr/>
            <p:nvPr/>
          </p:nvSpPr>
          <p:spPr>
            <a:xfrm>
              <a:off x="8829403" y="4583868"/>
              <a:ext cx="391238" cy="28929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9"/>
            <p:cNvSpPr/>
            <p:nvPr/>
          </p:nvSpPr>
          <p:spPr>
            <a:xfrm rot="-2426120">
              <a:off x="7110132" y="4877011"/>
              <a:ext cx="279910" cy="357971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9"/>
            <p:cNvSpPr/>
            <p:nvPr/>
          </p:nvSpPr>
          <p:spPr>
            <a:xfrm>
              <a:off x="7659648" y="4370196"/>
              <a:ext cx="377708" cy="426638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9"/>
            <p:cNvSpPr/>
            <p:nvPr/>
          </p:nvSpPr>
          <p:spPr>
            <a:xfrm>
              <a:off x="8797588" y="3078732"/>
              <a:ext cx="386048" cy="258065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9"/>
            <p:cNvSpPr/>
            <p:nvPr/>
          </p:nvSpPr>
          <p:spPr>
            <a:xfrm>
              <a:off x="7782420" y="4885132"/>
              <a:ext cx="174842" cy="187322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9"/>
            <p:cNvSpPr/>
            <p:nvPr/>
          </p:nvSpPr>
          <p:spPr>
            <a:xfrm>
              <a:off x="8394267" y="4464801"/>
              <a:ext cx="339602" cy="400617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9"/>
          <p:cNvGrpSpPr/>
          <p:nvPr/>
        </p:nvGrpSpPr>
        <p:grpSpPr>
          <a:xfrm>
            <a:off x="-70748" y="6733927"/>
            <a:ext cx="3904580" cy="3813614"/>
            <a:chOff x="-35374" y="3366963"/>
            <a:chExt cx="1952290" cy="1906807"/>
          </a:xfrm>
        </p:grpSpPr>
        <p:sp>
          <p:nvSpPr>
            <p:cNvPr id="253" name="Google Shape;253;p49"/>
            <p:cNvSpPr/>
            <p:nvPr/>
          </p:nvSpPr>
          <p:spPr>
            <a:xfrm>
              <a:off x="-35374" y="3366963"/>
              <a:ext cx="443260" cy="50467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9"/>
            <p:cNvSpPr/>
            <p:nvPr/>
          </p:nvSpPr>
          <p:spPr>
            <a:xfrm>
              <a:off x="700454" y="4557600"/>
              <a:ext cx="504670" cy="400627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9"/>
            <p:cNvSpPr/>
            <p:nvPr/>
          </p:nvSpPr>
          <p:spPr>
            <a:xfrm>
              <a:off x="721258" y="4998019"/>
              <a:ext cx="463059" cy="177962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9"/>
            <p:cNvSpPr/>
            <p:nvPr/>
          </p:nvSpPr>
          <p:spPr>
            <a:xfrm>
              <a:off x="1333294" y="4678454"/>
              <a:ext cx="306966" cy="385027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9"/>
            <p:cNvSpPr/>
            <p:nvPr/>
          </p:nvSpPr>
          <p:spPr>
            <a:xfrm>
              <a:off x="91624" y="4552927"/>
              <a:ext cx="416228" cy="409988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9"/>
            <p:cNvSpPr/>
            <p:nvPr/>
          </p:nvSpPr>
          <p:spPr>
            <a:xfrm>
              <a:off x="1525678" y="4911343"/>
              <a:ext cx="391238" cy="28929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9"/>
            <p:cNvSpPr/>
            <p:nvPr/>
          </p:nvSpPr>
          <p:spPr>
            <a:xfrm>
              <a:off x="2704" y="4900231"/>
              <a:ext cx="180033" cy="373539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9"/>
            <p:cNvSpPr/>
            <p:nvPr/>
          </p:nvSpPr>
          <p:spPr>
            <a:xfrm>
              <a:off x="448634" y="4138206"/>
              <a:ext cx="479681" cy="339217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9"/>
            <p:cNvSpPr/>
            <p:nvPr/>
          </p:nvSpPr>
          <p:spPr>
            <a:xfrm>
              <a:off x="258963" y="4957957"/>
              <a:ext cx="386048" cy="258065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9"/>
            <p:cNvSpPr/>
            <p:nvPr/>
          </p:nvSpPr>
          <p:spPr>
            <a:xfrm>
              <a:off x="-6398" y="3928634"/>
              <a:ext cx="414157" cy="507762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49"/>
          <p:cNvGrpSpPr/>
          <p:nvPr/>
        </p:nvGrpSpPr>
        <p:grpSpPr>
          <a:xfrm>
            <a:off x="-371737" y="-114331"/>
            <a:ext cx="3755778" cy="3891602"/>
            <a:chOff x="-185869" y="-57166"/>
            <a:chExt cx="1877889" cy="1945801"/>
          </a:xfrm>
        </p:grpSpPr>
        <p:sp>
          <p:nvSpPr>
            <p:cNvPr id="264" name="Google Shape;264;p49"/>
            <p:cNvSpPr/>
            <p:nvPr/>
          </p:nvSpPr>
          <p:spPr>
            <a:xfrm>
              <a:off x="-77078" y="1488018"/>
              <a:ext cx="339602" cy="400617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9"/>
            <p:cNvSpPr/>
            <p:nvPr/>
          </p:nvSpPr>
          <p:spPr>
            <a:xfrm>
              <a:off x="346877" y="608615"/>
              <a:ext cx="210213" cy="458889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9"/>
            <p:cNvSpPr/>
            <p:nvPr/>
          </p:nvSpPr>
          <p:spPr>
            <a:xfrm>
              <a:off x="645010" y="355961"/>
              <a:ext cx="414157" cy="507762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9"/>
            <p:cNvSpPr/>
            <p:nvPr/>
          </p:nvSpPr>
          <p:spPr>
            <a:xfrm>
              <a:off x="-8" y="1013366"/>
              <a:ext cx="372518" cy="384998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9"/>
            <p:cNvSpPr/>
            <p:nvPr/>
          </p:nvSpPr>
          <p:spPr>
            <a:xfrm>
              <a:off x="-185869" y="9089"/>
              <a:ext cx="589992" cy="414129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9"/>
            <p:cNvSpPr/>
            <p:nvPr/>
          </p:nvSpPr>
          <p:spPr>
            <a:xfrm>
              <a:off x="1403775" y="11500"/>
              <a:ext cx="288245" cy="184202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9"/>
            <p:cNvSpPr/>
            <p:nvPr/>
          </p:nvSpPr>
          <p:spPr>
            <a:xfrm>
              <a:off x="955990" y="-57166"/>
              <a:ext cx="323616" cy="321546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9"/>
            <p:cNvSpPr/>
            <p:nvPr/>
          </p:nvSpPr>
          <p:spPr>
            <a:xfrm>
              <a:off x="506176" y="8146"/>
              <a:ext cx="180033" cy="373539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9"/>
            <p:cNvSpPr/>
            <p:nvPr/>
          </p:nvSpPr>
          <p:spPr>
            <a:xfrm>
              <a:off x="82003" y="594127"/>
              <a:ext cx="174842" cy="187322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49"/>
          <p:cNvGrpSpPr/>
          <p:nvPr/>
        </p:nvGrpSpPr>
        <p:grpSpPr>
          <a:xfrm>
            <a:off x="14605760" y="-588723"/>
            <a:ext cx="3753176" cy="4013238"/>
            <a:chOff x="7302880" y="-294362"/>
            <a:chExt cx="1876588" cy="2006619"/>
          </a:xfrm>
        </p:grpSpPr>
        <p:sp>
          <p:nvSpPr>
            <p:cNvPr id="274" name="Google Shape;274;p49"/>
            <p:cNvSpPr/>
            <p:nvPr/>
          </p:nvSpPr>
          <p:spPr>
            <a:xfrm>
              <a:off x="7302880" y="-294362"/>
              <a:ext cx="450550" cy="558734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13A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9"/>
            <p:cNvSpPr/>
            <p:nvPr/>
          </p:nvSpPr>
          <p:spPr>
            <a:xfrm>
              <a:off x="8963979" y="1338718"/>
              <a:ext cx="180033" cy="373539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9"/>
            <p:cNvSpPr/>
            <p:nvPr/>
          </p:nvSpPr>
          <p:spPr>
            <a:xfrm>
              <a:off x="8318810" y="-29822"/>
              <a:ext cx="456818" cy="425588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18A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9"/>
            <p:cNvSpPr/>
            <p:nvPr/>
          </p:nvSpPr>
          <p:spPr>
            <a:xfrm>
              <a:off x="7842052" y="-100873"/>
              <a:ext cx="388118" cy="408938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9"/>
            <p:cNvSpPr/>
            <p:nvPr/>
          </p:nvSpPr>
          <p:spPr>
            <a:xfrm rot="1920548">
              <a:off x="8225543" y="625269"/>
              <a:ext cx="501522" cy="425557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990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9"/>
            <p:cNvSpPr/>
            <p:nvPr/>
          </p:nvSpPr>
          <p:spPr>
            <a:xfrm rot="-5400000">
              <a:off x="7996280" y="316930"/>
              <a:ext cx="279906" cy="357966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F58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9"/>
            <p:cNvSpPr/>
            <p:nvPr/>
          </p:nvSpPr>
          <p:spPr>
            <a:xfrm>
              <a:off x="8801760" y="790271"/>
              <a:ext cx="377708" cy="426638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2A3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9"/>
            <p:cNvSpPr/>
            <p:nvPr/>
          </p:nvSpPr>
          <p:spPr>
            <a:xfrm>
              <a:off x="8699345" y="1151407"/>
              <a:ext cx="174842" cy="187322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FECC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9"/>
            <p:cNvSpPr/>
            <p:nvPr/>
          </p:nvSpPr>
          <p:spPr>
            <a:xfrm>
              <a:off x="8853349" y="192487"/>
              <a:ext cx="210213" cy="458889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D11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800" b="0" i="0" u="none" strike="noStrike" cap="non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3" name="Google Shape;283;p4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444" y="235969"/>
            <a:ext cx="2693112" cy="10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/>
          <p:nvPr/>
        </p:nvSpPr>
        <p:spPr>
          <a:xfrm>
            <a:off x="14605760" y="-588724"/>
            <a:ext cx="901100" cy="1117468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0"/>
          <p:cNvSpPr/>
          <p:nvPr/>
        </p:nvSpPr>
        <p:spPr>
          <a:xfrm>
            <a:off x="-70748" y="6733926"/>
            <a:ext cx="886520" cy="100934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0"/>
          <p:cNvSpPr/>
          <p:nvPr/>
        </p:nvSpPr>
        <p:spPr>
          <a:xfrm>
            <a:off x="17635897" y="6879322"/>
            <a:ext cx="828314" cy="1015524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0"/>
          <p:cNvSpPr/>
          <p:nvPr/>
        </p:nvSpPr>
        <p:spPr>
          <a:xfrm>
            <a:off x="17485947" y="8333354"/>
            <a:ext cx="990562" cy="680476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0"/>
          <p:cNvSpPr/>
          <p:nvPr/>
        </p:nvSpPr>
        <p:spPr>
          <a:xfrm>
            <a:off x="-154156" y="2976037"/>
            <a:ext cx="679204" cy="801234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0"/>
          <p:cNvSpPr/>
          <p:nvPr/>
        </p:nvSpPr>
        <p:spPr>
          <a:xfrm>
            <a:off x="16105144" y="9650521"/>
            <a:ext cx="1179984" cy="828258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0"/>
          <p:cNvSpPr/>
          <p:nvPr/>
        </p:nvSpPr>
        <p:spPr>
          <a:xfrm>
            <a:off x="16105154" y="8264654"/>
            <a:ext cx="776236" cy="817876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0"/>
          <p:cNvSpPr/>
          <p:nvPr/>
        </p:nvSpPr>
        <p:spPr>
          <a:xfrm>
            <a:off x="14861796" y="9746342"/>
            <a:ext cx="595212" cy="422468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0"/>
          <p:cNvSpPr/>
          <p:nvPr/>
        </p:nvSpPr>
        <p:spPr>
          <a:xfrm>
            <a:off x="17499451" y="9900250"/>
            <a:ext cx="576490" cy="368404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50"/>
          <p:cNvSpPr/>
          <p:nvPr/>
        </p:nvSpPr>
        <p:spPr>
          <a:xfrm>
            <a:off x="17044888" y="8000559"/>
            <a:ext cx="613932" cy="770054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50"/>
          <p:cNvSpPr/>
          <p:nvPr/>
        </p:nvSpPr>
        <p:spPr>
          <a:xfrm>
            <a:off x="17658806" y="9167737"/>
            <a:ext cx="782476" cy="578590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0"/>
          <p:cNvSpPr/>
          <p:nvPr/>
        </p:nvSpPr>
        <p:spPr>
          <a:xfrm>
            <a:off x="17927959" y="2677437"/>
            <a:ext cx="360066" cy="747078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0"/>
          <p:cNvSpPr/>
          <p:nvPr/>
        </p:nvSpPr>
        <p:spPr>
          <a:xfrm rot="-2426120">
            <a:off x="14220264" y="9754023"/>
            <a:ext cx="559820" cy="715942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0"/>
          <p:cNvSpPr/>
          <p:nvPr/>
        </p:nvSpPr>
        <p:spPr>
          <a:xfrm>
            <a:off x="15319296" y="8740392"/>
            <a:ext cx="755416" cy="853276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0"/>
          <p:cNvSpPr/>
          <p:nvPr/>
        </p:nvSpPr>
        <p:spPr>
          <a:xfrm>
            <a:off x="17595176" y="6157465"/>
            <a:ext cx="772096" cy="516130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0"/>
          <p:cNvSpPr/>
          <p:nvPr/>
        </p:nvSpPr>
        <p:spPr>
          <a:xfrm>
            <a:off x="15564840" y="9770264"/>
            <a:ext cx="349684" cy="374644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0"/>
          <p:cNvSpPr/>
          <p:nvPr/>
        </p:nvSpPr>
        <p:spPr>
          <a:xfrm>
            <a:off x="693755" y="1217231"/>
            <a:ext cx="420426" cy="91777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0"/>
          <p:cNvSpPr/>
          <p:nvPr/>
        </p:nvSpPr>
        <p:spPr>
          <a:xfrm>
            <a:off x="1290021" y="711922"/>
            <a:ext cx="828314" cy="1015524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0"/>
          <p:cNvSpPr/>
          <p:nvPr/>
        </p:nvSpPr>
        <p:spPr>
          <a:xfrm>
            <a:off x="16637620" y="-59644"/>
            <a:ext cx="913636" cy="851176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50"/>
          <p:cNvSpPr/>
          <p:nvPr/>
        </p:nvSpPr>
        <p:spPr>
          <a:xfrm>
            <a:off x="-16" y="2026732"/>
            <a:ext cx="745036" cy="769996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0"/>
          <p:cNvSpPr/>
          <p:nvPr/>
        </p:nvSpPr>
        <p:spPr>
          <a:xfrm>
            <a:off x="1400908" y="9115201"/>
            <a:ext cx="1009340" cy="801254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0"/>
          <p:cNvSpPr/>
          <p:nvPr/>
        </p:nvSpPr>
        <p:spPr>
          <a:xfrm>
            <a:off x="1442517" y="9996038"/>
            <a:ext cx="926118" cy="355924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0"/>
          <p:cNvSpPr/>
          <p:nvPr/>
        </p:nvSpPr>
        <p:spPr>
          <a:xfrm>
            <a:off x="-371738" y="18179"/>
            <a:ext cx="1179984" cy="828258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0"/>
          <p:cNvSpPr/>
          <p:nvPr/>
        </p:nvSpPr>
        <p:spPr>
          <a:xfrm>
            <a:off x="15684104" y="-201746"/>
            <a:ext cx="776236" cy="817876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0"/>
          <p:cNvSpPr/>
          <p:nvPr/>
        </p:nvSpPr>
        <p:spPr>
          <a:xfrm>
            <a:off x="2807551" y="23000"/>
            <a:ext cx="576490" cy="368404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0"/>
          <p:cNvSpPr/>
          <p:nvPr/>
        </p:nvSpPr>
        <p:spPr>
          <a:xfrm>
            <a:off x="1911980" y="-114332"/>
            <a:ext cx="647232" cy="64309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0"/>
          <p:cNvSpPr/>
          <p:nvPr/>
        </p:nvSpPr>
        <p:spPr>
          <a:xfrm>
            <a:off x="2666588" y="9356909"/>
            <a:ext cx="613932" cy="770054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0"/>
          <p:cNvSpPr/>
          <p:nvPr/>
        </p:nvSpPr>
        <p:spPr>
          <a:xfrm>
            <a:off x="183248" y="9105854"/>
            <a:ext cx="832456" cy="819976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0"/>
          <p:cNvSpPr/>
          <p:nvPr/>
        </p:nvSpPr>
        <p:spPr>
          <a:xfrm>
            <a:off x="3051356" y="9822687"/>
            <a:ext cx="782476" cy="578590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0"/>
          <p:cNvSpPr/>
          <p:nvPr/>
        </p:nvSpPr>
        <p:spPr>
          <a:xfrm>
            <a:off x="5409" y="9800463"/>
            <a:ext cx="360066" cy="747078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0"/>
          <p:cNvSpPr/>
          <p:nvPr/>
        </p:nvSpPr>
        <p:spPr>
          <a:xfrm rot="1920548">
            <a:off x="16451086" y="1250539"/>
            <a:ext cx="1003044" cy="85111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9900C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0"/>
          <p:cNvSpPr/>
          <p:nvPr/>
        </p:nvSpPr>
        <p:spPr>
          <a:xfrm>
            <a:off x="897269" y="8276413"/>
            <a:ext cx="959362" cy="678434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0"/>
          <p:cNvSpPr/>
          <p:nvPr/>
        </p:nvSpPr>
        <p:spPr>
          <a:xfrm rot="-5400000">
            <a:off x="15992560" y="633860"/>
            <a:ext cx="559812" cy="715932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0"/>
          <p:cNvSpPr/>
          <p:nvPr/>
        </p:nvSpPr>
        <p:spPr>
          <a:xfrm>
            <a:off x="17603520" y="1580542"/>
            <a:ext cx="755416" cy="853276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0"/>
          <p:cNvSpPr/>
          <p:nvPr/>
        </p:nvSpPr>
        <p:spPr>
          <a:xfrm>
            <a:off x="517926" y="9915915"/>
            <a:ext cx="772096" cy="516130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2A379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0"/>
          <p:cNvSpPr/>
          <p:nvPr/>
        </p:nvSpPr>
        <p:spPr>
          <a:xfrm>
            <a:off x="17398690" y="2302814"/>
            <a:ext cx="349684" cy="374644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0"/>
          <p:cNvSpPr txBox="1">
            <a:spLocks noGrp="1"/>
          </p:cNvSpPr>
          <p:nvPr>
            <p:ph type="sldNum" idx="12"/>
          </p:nvPr>
        </p:nvSpPr>
        <p:spPr>
          <a:xfrm>
            <a:off x="8595300" y="9706598"/>
            <a:ext cx="109740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2" name="Google Shape;322;p50"/>
          <p:cNvSpPr/>
          <p:nvPr/>
        </p:nvSpPr>
        <p:spPr>
          <a:xfrm>
            <a:off x="16788534" y="8929603"/>
            <a:ext cx="679204" cy="801234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0"/>
          <p:cNvSpPr/>
          <p:nvPr/>
        </p:nvSpPr>
        <p:spPr>
          <a:xfrm>
            <a:off x="-12795" y="7857268"/>
            <a:ext cx="828314" cy="1015524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13AF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0"/>
          <p:cNvSpPr/>
          <p:nvPr/>
        </p:nvSpPr>
        <p:spPr>
          <a:xfrm>
            <a:off x="1012353" y="16293"/>
            <a:ext cx="360066" cy="747078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18AA4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0"/>
          <p:cNvSpPr/>
          <p:nvPr/>
        </p:nvSpPr>
        <p:spPr>
          <a:xfrm>
            <a:off x="164006" y="1188254"/>
            <a:ext cx="349684" cy="374644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FECC0E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0"/>
          <p:cNvSpPr/>
          <p:nvPr/>
        </p:nvSpPr>
        <p:spPr>
          <a:xfrm>
            <a:off x="17706699" y="384975"/>
            <a:ext cx="420426" cy="91777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D11F4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5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444" y="235969"/>
            <a:ext cx="2693112" cy="104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135" y="1677547"/>
            <a:ext cx="7488334" cy="763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DEFINITION LAYOUT">
  <p:cSld name="1_QUOTE/DEFINITION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subTitle" idx="1"/>
          </p:nvPr>
        </p:nvSpPr>
        <p:spPr>
          <a:xfrm>
            <a:off x="2286002" y="4633717"/>
            <a:ext cx="8242359" cy="386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4500"/>
              <a:buFont typeface="Arial"/>
              <a:buNone/>
              <a:defRPr sz="4500" b="0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8" name="Google Shape;48;p38"/>
          <p:cNvSpPr txBox="1">
            <a:spLocks noGrp="1"/>
          </p:cNvSpPr>
          <p:nvPr>
            <p:ph type="ctrTitle"/>
          </p:nvPr>
        </p:nvSpPr>
        <p:spPr>
          <a:xfrm>
            <a:off x="2286000" y="3456992"/>
            <a:ext cx="8242361" cy="11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 b="1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49" name="Google Shape;49;p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56" y="4408208"/>
            <a:ext cx="674020" cy="735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38"/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51" name="Google Shape;51;p3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9755" y="549243"/>
              <a:ext cx="449346" cy="4901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720" y="8835408"/>
            <a:ext cx="1143000" cy="128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38"/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55" name="Google Shape;55;p38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8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058" y="114184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Google Shape;58;p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56" y="4408208"/>
            <a:ext cx="674020" cy="735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38"/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60" name="Google Shape;60;p38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38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9755" y="549243"/>
              <a:ext cx="449346" cy="4901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Google Shape;62;p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720" y="8835408"/>
            <a:ext cx="1143000" cy="128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38"/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64" name="Google Shape;64;p38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38"/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058" y="114184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38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14BC34-DAAF-0FD5-8139-AA45B6D8B52D}"/>
              </a:ext>
            </a:extLst>
          </p:cNvPr>
          <p:cNvGrpSpPr/>
          <p:nvPr userDrawn="1"/>
        </p:nvGrpSpPr>
        <p:grpSpPr>
          <a:xfrm>
            <a:off x="10534133" y="1547052"/>
            <a:ext cx="6345746" cy="7410564"/>
            <a:chOff x="10534133" y="1547052"/>
            <a:chExt cx="6345746" cy="7410564"/>
          </a:xfrm>
        </p:grpSpPr>
        <p:grpSp>
          <p:nvGrpSpPr>
            <p:cNvPr id="3" name="Google Shape;77;p40">
              <a:extLst>
                <a:ext uri="{FF2B5EF4-FFF2-40B4-BE49-F238E27FC236}">
                  <a16:creationId xmlns:a16="http://schemas.microsoft.com/office/drawing/2014/main" id="{F619BD2D-B89E-5B37-4286-1D014D6B95BA}"/>
                </a:ext>
              </a:extLst>
            </p:cNvPr>
            <p:cNvGrpSpPr/>
            <p:nvPr/>
          </p:nvGrpSpPr>
          <p:grpSpPr>
            <a:xfrm>
              <a:off x="10575046" y="3876286"/>
              <a:ext cx="6234384" cy="4968796"/>
              <a:chOff x="6861956" y="2566051"/>
              <a:chExt cx="4156256" cy="3312530"/>
            </a:xfrm>
          </p:grpSpPr>
          <p:pic>
            <p:nvPicPr>
              <p:cNvPr id="7" name="Google Shape;78;p40">
                <a:extLst>
                  <a:ext uri="{FF2B5EF4-FFF2-40B4-BE49-F238E27FC236}">
                    <a16:creationId xmlns:a16="http://schemas.microsoft.com/office/drawing/2014/main" id="{3BCFC532-C672-8E8D-9888-A392DE899174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29570" y="2566051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Google Shape;79;p40">
                <a:extLst>
                  <a:ext uri="{FF2B5EF4-FFF2-40B4-BE49-F238E27FC236}">
                    <a16:creationId xmlns:a16="http://schemas.microsoft.com/office/drawing/2014/main" id="{207EDB80-529F-DD36-A4E2-8431AE54CB54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02210" y="2570095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80;p40">
                <a:extLst>
                  <a:ext uri="{FF2B5EF4-FFF2-40B4-BE49-F238E27FC236}">
                    <a16:creationId xmlns:a16="http://schemas.microsoft.com/office/drawing/2014/main" id="{CB74F013-2B09-74C6-14D4-D3FA349FA4E9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61956" y="4064599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81;p40">
                <a:extLst>
                  <a:ext uri="{FF2B5EF4-FFF2-40B4-BE49-F238E27FC236}">
                    <a16:creationId xmlns:a16="http://schemas.microsoft.com/office/drawing/2014/main" id="{87077A97-7E14-C0BE-6504-036C72E487F8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73587" y="4051723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82;p40">
              <a:extLst>
                <a:ext uri="{FF2B5EF4-FFF2-40B4-BE49-F238E27FC236}">
                  <a16:creationId xmlns:a16="http://schemas.microsoft.com/office/drawing/2014/main" id="{DEA48402-800D-275F-7797-3F868674E6FE}"/>
                </a:ext>
              </a:extLst>
            </p:cNvPr>
            <p:cNvPicPr preferRelativeResize="0"/>
            <p:nvPr/>
          </p:nvPicPr>
          <p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23470" y="1547052"/>
              <a:ext cx="5550984" cy="7410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89;p40" descr="Icon&#10;&#10;Description automatically generated">
              <a:extLst>
                <a:ext uri="{FF2B5EF4-FFF2-40B4-BE49-F238E27FC236}">
                  <a16:creationId xmlns:a16="http://schemas.microsoft.com/office/drawing/2014/main" id="{60D4DA07-7186-9D23-9808-9EAC8004ABA3}"/>
                </a:ext>
              </a:extLst>
            </p:cNvPr>
            <p:cNvPicPr preferRelativeResize="0"/>
            <p:nvPr/>
          </p:nvPicPr>
          <p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1271834">
              <a:off x="15635577" y="2633667"/>
              <a:ext cx="1244302" cy="1244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0;p40" descr="Icon&#10;&#10;Description automatically generated">
              <a:extLst>
                <a:ext uri="{FF2B5EF4-FFF2-40B4-BE49-F238E27FC236}">
                  <a16:creationId xmlns:a16="http://schemas.microsoft.com/office/drawing/2014/main" id="{8E3BD70E-794E-A9EE-4F65-881041828E77}"/>
                </a:ext>
              </a:extLst>
            </p:cNvPr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192651">
              <a:off x="10534133" y="2266235"/>
              <a:ext cx="1404858" cy="140485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0393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DEFINITION LAYOUT" preserve="1" userDrawn="1">
  <p:cSld name="1_QUOTE/DEFINITION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56" y="4408208"/>
            <a:ext cx="674020" cy="735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38"/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51" name="Google Shape;51;p3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9755" y="549243"/>
              <a:ext cx="449346" cy="4901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720" y="8835408"/>
            <a:ext cx="1143000" cy="128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38"/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55" name="Google Shape;55;p38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8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058" y="114184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Google Shape;58;p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56" y="4408208"/>
            <a:ext cx="674020" cy="735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38"/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60" name="Google Shape;60;p38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38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9755" y="549243"/>
              <a:ext cx="449346" cy="4901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Google Shape;62;p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720" y="8835408"/>
            <a:ext cx="1143000" cy="128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38"/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64" name="Google Shape;64;p38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38"/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058" y="114184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38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802652-2D10-85BA-EA39-4DA3392E3FAA}"/>
              </a:ext>
            </a:extLst>
          </p:cNvPr>
          <p:cNvGrpSpPr/>
          <p:nvPr userDrawn="1"/>
        </p:nvGrpSpPr>
        <p:grpSpPr>
          <a:xfrm>
            <a:off x="10534133" y="1547052"/>
            <a:ext cx="6345746" cy="7410564"/>
            <a:chOff x="10534133" y="1547052"/>
            <a:chExt cx="6345746" cy="7410564"/>
          </a:xfrm>
        </p:grpSpPr>
        <p:grpSp>
          <p:nvGrpSpPr>
            <p:cNvPr id="4" name="Google Shape;77;p40">
              <a:extLst>
                <a:ext uri="{FF2B5EF4-FFF2-40B4-BE49-F238E27FC236}">
                  <a16:creationId xmlns:a16="http://schemas.microsoft.com/office/drawing/2014/main" id="{4707156A-1C9D-907E-4986-ED50F3880FB9}"/>
                </a:ext>
              </a:extLst>
            </p:cNvPr>
            <p:cNvGrpSpPr/>
            <p:nvPr/>
          </p:nvGrpSpPr>
          <p:grpSpPr>
            <a:xfrm>
              <a:off x="10575046" y="3876286"/>
              <a:ext cx="6234384" cy="4968796"/>
              <a:chOff x="6861956" y="2566051"/>
              <a:chExt cx="4156256" cy="3312530"/>
            </a:xfrm>
          </p:grpSpPr>
          <p:pic>
            <p:nvPicPr>
              <p:cNvPr id="8" name="Google Shape;78;p40">
                <a:extLst>
                  <a:ext uri="{FF2B5EF4-FFF2-40B4-BE49-F238E27FC236}">
                    <a16:creationId xmlns:a16="http://schemas.microsoft.com/office/drawing/2014/main" id="{224EBDC7-C545-2A38-41E7-BFC3FA6CE21B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29570" y="2566051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79;p40">
                <a:extLst>
                  <a:ext uri="{FF2B5EF4-FFF2-40B4-BE49-F238E27FC236}">
                    <a16:creationId xmlns:a16="http://schemas.microsoft.com/office/drawing/2014/main" id="{2F0E5B51-B1DF-2EE6-4EA2-74DF1A0B1AA6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02210" y="2570095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80;p40">
                <a:extLst>
                  <a:ext uri="{FF2B5EF4-FFF2-40B4-BE49-F238E27FC236}">
                    <a16:creationId xmlns:a16="http://schemas.microsoft.com/office/drawing/2014/main" id="{6901AE0B-08B2-F44B-A080-924BC90182CD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61956" y="4064599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81;p40">
                <a:extLst>
                  <a:ext uri="{FF2B5EF4-FFF2-40B4-BE49-F238E27FC236}">
                    <a16:creationId xmlns:a16="http://schemas.microsoft.com/office/drawing/2014/main" id="{A00CA1B6-1CB7-4E42-0DA8-43FA98D28965}"/>
                  </a:ext>
                </a:extLst>
              </p:cNvPr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73587" y="4051723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" name="Google Shape;82;p40">
              <a:extLst>
                <a:ext uri="{FF2B5EF4-FFF2-40B4-BE49-F238E27FC236}">
                  <a16:creationId xmlns:a16="http://schemas.microsoft.com/office/drawing/2014/main" id="{887500DD-3329-2263-54B3-10ECAF2432A2}"/>
                </a:ext>
              </a:extLst>
            </p:cNvPr>
            <p:cNvPicPr preferRelativeResize="0"/>
            <p:nvPr/>
          </p:nvPicPr>
          <p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23470" y="1547052"/>
              <a:ext cx="5550984" cy="7410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89;p40" descr="Icon&#10;&#10;Description automatically generated">
              <a:extLst>
                <a:ext uri="{FF2B5EF4-FFF2-40B4-BE49-F238E27FC236}">
                  <a16:creationId xmlns:a16="http://schemas.microsoft.com/office/drawing/2014/main" id="{A8090218-F65A-ED5D-6724-3126C9200084}"/>
                </a:ext>
              </a:extLst>
            </p:cNvPr>
            <p:cNvPicPr preferRelativeResize="0"/>
            <p:nvPr/>
          </p:nvPicPr>
          <p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1271834">
              <a:off x="15635577" y="2633667"/>
              <a:ext cx="1244302" cy="1244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90;p40" descr="Icon&#10;&#10;Description automatically generated">
              <a:extLst>
                <a:ext uri="{FF2B5EF4-FFF2-40B4-BE49-F238E27FC236}">
                  <a16:creationId xmlns:a16="http://schemas.microsoft.com/office/drawing/2014/main" id="{73AF6816-1705-8A5F-B679-BC7EC42922D2}"/>
                </a:ext>
              </a:extLst>
            </p:cNvPr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192651">
              <a:off x="10534133" y="2266235"/>
              <a:ext cx="1404858" cy="140485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5838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DEFINITION LAYOUT" preserve="1" userDrawn="1">
  <p:cSld name="1_QUOTE/DEFINITION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56" y="4408208"/>
            <a:ext cx="674020" cy="735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38"/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51" name="Google Shape;51;p38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8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9755" y="549243"/>
              <a:ext cx="449346" cy="4901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720" y="8835408"/>
            <a:ext cx="1143000" cy="128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38"/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55" name="Google Shape;55;p38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38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058" y="114184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Google Shape;58;p3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56" y="4408208"/>
            <a:ext cx="674020" cy="735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38"/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60" name="Google Shape;60;p38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38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9755" y="549243"/>
              <a:ext cx="449346" cy="4901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Google Shape;62;p3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720" y="8835408"/>
            <a:ext cx="1143000" cy="1285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oogle Shape;63;p38"/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64" name="Google Shape;64;p38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38"/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058" y="114184"/>
              <a:ext cx="762000" cy="857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38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97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ECTION_HEADER" preserve="1">
  <p:cSld name="CHALLENG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0"/>
          <p:cNvGrpSpPr/>
          <p:nvPr/>
        </p:nvGrpSpPr>
        <p:grpSpPr>
          <a:xfrm>
            <a:off x="-9" y="231088"/>
            <a:ext cx="4641064" cy="981074"/>
            <a:chOff x="-6" y="154058"/>
            <a:chExt cx="3094042" cy="654049"/>
          </a:xfrm>
        </p:grpSpPr>
        <p:pic>
          <p:nvPicPr>
            <p:cNvPr id="84" name="Google Shape;84;p4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410262" y="124330"/>
              <a:ext cx="654045" cy="71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40"/>
            <p:cNvSpPr/>
            <p:nvPr/>
          </p:nvSpPr>
          <p:spPr>
            <a:xfrm rot="5400000">
              <a:off x="1204116" y="-1050064"/>
              <a:ext cx="654049" cy="30622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3A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40"/>
          <p:cNvSpPr txBox="1">
            <a:spLocks noGrp="1"/>
          </p:cNvSpPr>
          <p:nvPr>
            <p:ph type="title"/>
          </p:nvPr>
        </p:nvSpPr>
        <p:spPr>
          <a:xfrm>
            <a:off x="987029" y="1547053"/>
            <a:ext cx="9041662" cy="170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40"/>
          <p:cNvSpPr txBox="1">
            <a:spLocks noGrp="1"/>
          </p:cNvSpPr>
          <p:nvPr>
            <p:ph type="subTitle" idx="1"/>
          </p:nvPr>
        </p:nvSpPr>
        <p:spPr>
          <a:xfrm>
            <a:off x="987028" y="3623807"/>
            <a:ext cx="9041664" cy="615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>
                <a:solidFill>
                  <a:srgbClr val="2C2C2C"/>
                </a:solidFill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40"/>
          <p:cNvSpPr txBox="1"/>
          <p:nvPr/>
        </p:nvSpPr>
        <p:spPr>
          <a:xfrm>
            <a:off x="371992" y="92427"/>
            <a:ext cx="4104991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r>
              <a:rPr lang="en" sz="5400" b="1" i="0" u="none" strike="noStrike" cap="none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ACTIVITY</a:t>
            </a:r>
            <a:endParaRPr dirty="0"/>
          </a:p>
        </p:txBody>
      </p:sp>
      <p:sp>
        <p:nvSpPr>
          <p:cNvPr id="91" name="Google Shape;91;p40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F84582-B0D0-A0D8-0480-78AD3FA7E2A8}"/>
              </a:ext>
            </a:extLst>
          </p:cNvPr>
          <p:cNvGrpSpPr/>
          <p:nvPr userDrawn="1"/>
        </p:nvGrpSpPr>
        <p:grpSpPr>
          <a:xfrm>
            <a:off x="10534133" y="1547052"/>
            <a:ext cx="6345746" cy="7410564"/>
            <a:chOff x="10534133" y="1547052"/>
            <a:chExt cx="6345746" cy="7410564"/>
          </a:xfrm>
        </p:grpSpPr>
        <p:grpSp>
          <p:nvGrpSpPr>
            <p:cNvPr id="4" name="Google Shape;77;p40">
              <a:extLst>
                <a:ext uri="{FF2B5EF4-FFF2-40B4-BE49-F238E27FC236}">
                  <a16:creationId xmlns:a16="http://schemas.microsoft.com/office/drawing/2014/main" id="{84F40DC5-6655-6E6F-CDA5-A3F7B4DD8FB7}"/>
                </a:ext>
              </a:extLst>
            </p:cNvPr>
            <p:cNvGrpSpPr/>
            <p:nvPr/>
          </p:nvGrpSpPr>
          <p:grpSpPr>
            <a:xfrm>
              <a:off x="10575046" y="3876286"/>
              <a:ext cx="6234384" cy="4968796"/>
              <a:chOff x="6861956" y="2566051"/>
              <a:chExt cx="4156256" cy="3312530"/>
            </a:xfrm>
          </p:grpSpPr>
          <p:pic>
            <p:nvPicPr>
              <p:cNvPr id="8" name="Google Shape;78;p40">
                <a:extLst>
                  <a:ext uri="{FF2B5EF4-FFF2-40B4-BE49-F238E27FC236}">
                    <a16:creationId xmlns:a16="http://schemas.microsoft.com/office/drawing/2014/main" id="{F8E4706B-34BC-9B86-3CE7-E6449348267B}"/>
                  </a:ext>
                </a:extLst>
              </p:cNvPr>
              <p:cNvPicPr preferRelativeResize="0"/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29570" y="2566051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79;p40">
                <a:extLst>
                  <a:ext uri="{FF2B5EF4-FFF2-40B4-BE49-F238E27FC236}">
                    <a16:creationId xmlns:a16="http://schemas.microsoft.com/office/drawing/2014/main" id="{43C6A45D-E51D-8890-58F6-87840C35F913}"/>
                  </a:ext>
                </a:extLst>
              </p:cNvPr>
              <p:cNvPicPr preferRelativeResize="0"/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02210" y="2570095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Google Shape;80;p40">
                <a:extLst>
                  <a:ext uri="{FF2B5EF4-FFF2-40B4-BE49-F238E27FC236}">
                    <a16:creationId xmlns:a16="http://schemas.microsoft.com/office/drawing/2014/main" id="{8D482CB1-9843-6677-D852-500EED447893}"/>
                  </a:ext>
                </a:extLst>
              </p:cNvPr>
              <p:cNvPicPr preferRelativeResize="0"/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61956" y="4064599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81;p40">
                <a:extLst>
                  <a:ext uri="{FF2B5EF4-FFF2-40B4-BE49-F238E27FC236}">
                    <a16:creationId xmlns:a16="http://schemas.microsoft.com/office/drawing/2014/main" id="{230ECFE6-3A4B-BE40-F2A7-2725C6F3B1BE}"/>
                  </a:ext>
                </a:extLst>
              </p:cNvPr>
              <p:cNvPicPr preferRelativeResize="0"/>
              <p:nvPr/>
            </p:nvPicPr>
            <p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73587" y="4051723"/>
                <a:ext cx="1588642" cy="18139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" name="Google Shape;82;p40">
              <a:extLst>
                <a:ext uri="{FF2B5EF4-FFF2-40B4-BE49-F238E27FC236}">
                  <a16:creationId xmlns:a16="http://schemas.microsoft.com/office/drawing/2014/main" id="{F9A31947-24F1-FDD3-1CFB-E31F5C0D7031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23470" y="1547052"/>
              <a:ext cx="5550984" cy="7410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89;p40" descr="Icon&#10;&#10;Description automatically generated">
              <a:extLst>
                <a:ext uri="{FF2B5EF4-FFF2-40B4-BE49-F238E27FC236}">
                  <a16:creationId xmlns:a16="http://schemas.microsoft.com/office/drawing/2014/main" id="{BE0432F7-F7B3-A1D5-66C4-272FA2BD0248}"/>
                </a:ext>
              </a:extLst>
            </p:cNvPr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-1271834">
              <a:off x="15635577" y="2633667"/>
              <a:ext cx="1244302" cy="1244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90;p40" descr="Icon&#10;&#10;Description automatically generated">
              <a:extLst>
                <a:ext uri="{FF2B5EF4-FFF2-40B4-BE49-F238E27FC236}">
                  <a16:creationId xmlns:a16="http://schemas.microsoft.com/office/drawing/2014/main" id="{C25542DC-6A67-70E0-32A7-EE27722E7D99}"/>
                </a:ext>
              </a:extLst>
            </p:cNvPr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192651">
              <a:off x="10534133" y="2266235"/>
              <a:ext cx="1404858" cy="140485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267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ECTION_HEADER" preserve="1">
  <p:cSld name="1_ACTIVITY_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0"/>
          <p:cNvGrpSpPr/>
          <p:nvPr/>
        </p:nvGrpSpPr>
        <p:grpSpPr>
          <a:xfrm>
            <a:off x="-9" y="231088"/>
            <a:ext cx="4641064" cy="981074"/>
            <a:chOff x="-6" y="154058"/>
            <a:chExt cx="3094042" cy="654049"/>
          </a:xfrm>
        </p:grpSpPr>
        <p:pic>
          <p:nvPicPr>
            <p:cNvPr id="84" name="Google Shape;84;p4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410262" y="124330"/>
              <a:ext cx="654045" cy="71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40"/>
            <p:cNvSpPr/>
            <p:nvPr/>
          </p:nvSpPr>
          <p:spPr>
            <a:xfrm rot="5400000">
              <a:off x="1204116" y="-1050064"/>
              <a:ext cx="654049" cy="30622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3A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40"/>
          <p:cNvSpPr txBox="1">
            <a:spLocks noGrp="1"/>
          </p:cNvSpPr>
          <p:nvPr>
            <p:ph type="title"/>
          </p:nvPr>
        </p:nvSpPr>
        <p:spPr>
          <a:xfrm>
            <a:off x="987029" y="1547053"/>
            <a:ext cx="9041662" cy="170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40"/>
          <p:cNvSpPr txBox="1">
            <a:spLocks noGrp="1"/>
          </p:cNvSpPr>
          <p:nvPr>
            <p:ph type="subTitle" idx="1"/>
          </p:nvPr>
        </p:nvSpPr>
        <p:spPr>
          <a:xfrm>
            <a:off x="987028" y="3623807"/>
            <a:ext cx="9041664" cy="615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>
                <a:solidFill>
                  <a:srgbClr val="2C2C2C"/>
                </a:solidFill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40"/>
          <p:cNvSpPr txBox="1"/>
          <p:nvPr/>
        </p:nvSpPr>
        <p:spPr>
          <a:xfrm>
            <a:off x="840496" y="126303"/>
            <a:ext cx="3752936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r>
              <a:rPr lang="en" sz="5400" b="1" i="0" u="none" strike="noStrike" cap="none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OUTPUT</a:t>
            </a:r>
            <a:endParaRPr dirty="0"/>
          </a:p>
        </p:txBody>
      </p:sp>
      <p:sp>
        <p:nvSpPr>
          <p:cNvPr id="91" name="Google Shape;91;p40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807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ECTION_HEADER" preserve="1">
  <p:cSld name="Quiz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0"/>
          <p:cNvGrpSpPr/>
          <p:nvPr/>
        </p:nvGrpSpPr>
        <p:grpSpPr>
          <a:xfrm>
            <a:off x="-9" y="231088"/>
            <a:ext cx="4641064" cy="981074"/>
            <a:chOff x="-6" y="154058"/>
            <a:chExt cx="3094042" cy="654049"/>
          </a:xfrm>
        </p:grpSpPr>
        <p:pic>
          <p:nvPicPr>
            <p:cNvPr id="84" name="Google Shape;84;p4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410262" y="124330"/>
              <a:ext cx="654045" cy="71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40"/>
            <p:cNvSpPr/>
            <p:nvPr/>
          </p:nvSpPr>
          <p:spPr>
            <a:xfrm rot="5400000">
              <a:off x="1204116" y="-1050064"/>
              <a:ext cx="654049" cy="30622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3A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40"/>
          <p:cNvSpPr txBox="1">
            <a:spLocks noGrp="1"/>
          </p:cNvSpPr>
          <p:nvPr>
            <p:ph type="title"/>
          </p:nvPr>
        </p:nvSpPr>
        <p:spPr>
          <a:xfrm>
            <a:off x="987029" y="1547053"/>
            <a:ext cx="9041662" cy="170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40"/>
          <p:cNvSpPr txBox="1">
            <a:spLocks noGrp="1"/>
          </p:cNvSpPr>
          <p:nvPr>
            <p:ph type="subTitle" idx="1"/>
          </p:nvPr>
        </p:nvSpPr>
        <p:spPr>
          <a:xfrm>
            <a:off x="987028" y="3623807"/>
            <a:ext cx="9041664" cy="615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>
                <a:solidFill>
                  <a:srgbClr val="2C2C2C"/>
                </a:solidFill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40"/>
          <p:cNvSpPr txBox="1"/>
          <p:nvPr/>
        </p:nvSpPr>
        <p:spPr>
          <a:xfrm>
            <a:off x="840496" y="126303"/>
            <a:ext cx="3752936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r>
              <a:rPr lang="en" sz="5400" b="1" i="0" u="none" strike="noStrike" cap="none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QUIZ</a:t>
            </a:r>
            <a:endParaRPr dirty="0"/>
          </a:p>
        </p:txBody>
      </p:sp>
      <p:sp>
        <p:nvSpPr>
          <p:cNvPr id="91" name="Google Shape;91;p40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F997C-E19C-6866-8A1C-2B087A0FE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0365" y="2227943"/>
            <a:ext cx="6995098" cy="583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3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ECTION_HEADER" preserve="1" userDrawn="1">
  <p:cSld name="1_ACTIVITY_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0"/>
          <p:cNvGrpSpPr/>
          <p:nvPr/>
        </p:nvGrpSpPr>
        <p:grpSpPr>
          <a:xfrm>
            <a:off x="-9" y="231088"/>
            <a:ext cx="4641064" cy="981074"/>
            <a:chOff x="-6" y="154058"/>
            <a:chExt cx="3094042" cy="654049"/>
          </a:xfrm>
        </p:grpSpPr>
        <p:pic>
          <p:nvPicPr>
            <p:cNvPr id="84" name="Google Shape;84;p4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410262" y="124330"/>
              <a:ext cx="654045" cy="71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40"/>
            <p:cNvSpPr/>
            <p:nvPr/>
          </p:nvSpPr>
          <p:spPr>
            <a:xfrm rot="5400000">
              <a:off x="1204116" y="-1050064"/>
              <a:ext cx="654049" cy="30622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3A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40"/>
          <p:cNvSpPr txBox="1">
            <a:spLocks noGrp="1"/>
          </p:cNvSpPr>
          <p:nvPr>
            <p:ph type="subTitle" idx="1"/>
          </p:nvPr>
        </p:nvSpPr>
        <p:spPr>
          <a:xfrm>
            <a:off x="987028" y="1690255"/>
            <a:ext cx="15361336" cy="8092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>
                <a:solidFill>
                  <a:srgbClr val="2C2C2C"/>
                </a:solidFill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40"/>
          <p:cNvSpPr txBox="1"/>
          <p:nvPr/>
        </p:nvSpPr>
        <p:spPr>
          <a:xfrm>
            <a:off x="840496" y="126303"/>
            <a:ext cx="3752936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r>
              <a:rPr lang="en" sz="5400" b="1" i="0" u="none" strike="noStrike" cap="none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QUIZ</a:t>
            </a:r>
            <a:endParaRPr dirty="0"/>
          </a:p>
        </p:txBody>
      </p:sp>
      <p:sp>
        <p:nvSpPr>
          <p:cNvPr id="91" name="Google Shape;91;p40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95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_SECTION_HEADER" preserve="1" userDrawn="1">
  <p:cSld name="1_ACTIVITY_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40"/>
          <p:cNvGrpSpPr/>
          <p:nvPr/>
        </p:nvGrpSpPr>
        <p:grpSpPr>
          <a:xfrm>
            <a:off x="-9" y="231088"/>
            <a:ext cx="5001500" cy="981074"/>
            <a:chOff x="-6" y="154058"/>
            <a:chExt cx="3094042" cy="654049"/>
          </a:xfrm>
        </p:grpSpPr>
        <p:pic>
          <p:nvPicPr>
            <p:cNvPr id="84" name="Google Shape;84;p40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2410262" y="124330"/>
              <a:ext cx="654045" cy="7135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40"/>
            <p:cNvSpPr/>
            <p:nvPr/>
          </p:nvSpPr>
          <p:spPr>
            <a:xfrm rot="5400000">
              <a:off x="1204116" y="-1050064"/>
              <a:ext cx="654049" cy="30622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3A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40"/>
          <p:cNvSpPr txBox="1">
            <a:spLocks noGrp="1"/>
          </p:cNvSpPr>
          <p:nvPr>
            <p:ph type="subTitle" idx="1"/>
          </p:nvPr>
        </p:nvSpPr>
        <p:spPr>
          <a:xfrm>
            <a:off x="987028" y="1690255"/>
            <a:ext cx="15361336" cy="8092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3600"/>
              <a:buNone/>
              <a:defRPr>
                <a:solidFill>
                  <a:srgbClr val="2C2C2C"/>
                </a:solidFill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88" name="Google Shape;88;p40"/>
          <p:cNvSpPr txBox="1"/>
          <p:nvPr/>
        </p:nvSpPr>
        <p:spPr>
          <a:xfrm>
            <a:off x="840495" y="126303"/>
            <a:ext cx="3967031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 Rounded"/>
              <a:buNone/>
            </a:pPr>
            <a:r>
              <a:rPr lang="en" sz="5400" b="1" i="0" u="none" strike="noStrike" cap="none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ANSWERS</a:t>
            </a:r>
            <a:endParaRPr dirty="0"/>
          </a:p>
        </p:txBody>
      </p:sp>
      <p:sp>
        <p:nvSpPr>
          <p:cNvPr id="91" name="Google Shape;91;p40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lvl="1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lvl="2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lvl="3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lvl="4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lvl="5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lvl="6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lvl="7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lvl="8" indent="0" algn="r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4875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1257301" y="547689"/>
            <a:ext cx="15439830" cy="202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  <a:defRPr sz="5400" b="1" i="0" u="none" strike="noStrike" cap="none">
                <a:solidFill>
                  <a:schemeClr val="dk2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1257301" y="2570085"/>
            <a:ext cx="15439830" cy="724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just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3000"/>
              <a:buFont typeface="Noto Sans Symbols"/>
              <a:buChar char="▪"/>
              <a:defRPr sz="30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447ED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47ED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47ED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5"/>
          <p:cNvSpPr txBox="1">
            <a:spLocks noGrp="1"/>
          </p:cNvSpPr>
          <p:nvPr>
            <p:ph type="sldNum" idx="12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rtl="0">
              <a:spcBef>
                <a:spcPts val="0"/>
              </a:spcBef>
              <a:buNone/>
              <a:defRPr sz="6000" b="1" i="0" u="none" strike="noStrike" cap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Graphic 9">
            <a:extLst>
              <a:ext uri="{FF2B5EF4-FFF2-40B4-BE49-F238E27FC236}">
                <a16:creationId xmlns:a16="http://schemas.microsoft.com/office/drawing/2014/main" id="{EDC2AD64-B663-40EB-A3B7-FE8B5C5D85D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6965427" y="346827"/>
            <a:ext cx="920470" cy="90276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73" r:id="rId4"/>
    <p:sldLayoutId id="2147483668" r:id="rId5"/>
    <p:sldLayoutId id="2147483680" r:id="rId6"/>
    <p:sldLayoutId id="2147483669" r:id="rId7"/>
    <p:sldLayoutId id="2147483670" r:id="rId8"/>
    <p:sldLayoutId id="2147483672" r:id="rId9"/>
    <p:sldLayoutId id="2147483666" r:id="rId10"/>
    <p:sldLayoutId id="2147483667" r:id="rId11"/>
    <p:sldLayoutId id="2147483676" r:id="rId12"/>
    <p:sldLayoutId id="2147483656" r:id="rId13"/>
    <p:sldLayoutId id="2147483657" r:id="rId14"/>
    <p:sldLayoutId id="2147483675" r:id="rId15"/>
    <p:sldLayoutId id="2147483674" r:id="rId16"/>
    <p:sldLayoutId id="2147483679" r:id="rId17"/>
    <p:sldLayoutId id="2147483677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78" r:id="rId2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 txBox="1">
            <a:spLocks noGrp="1"/>
          </p:cNvSpPr>
          <p:nvPr>
            <p:ph type="subTitle" idx="1"/>
          </p:nvPr>
        </p:nvSpPr>
        <p:spPr>
          <a:xfrm>
            <a:off x="1533833" y="6076925"/>
            <a:ext cx="4144298" cy="1017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1" rIns="91425" bIns="45701" rtlCol="0" anchor="t" anchorCtr="0">
            <a:normAutofit/>
          </a:bodyPr>
          <a:lstStyle/>
          <a:p>
            <a:pPr marL="0" indent="0"/>
            <a:r>
              <a:rPr lang="en-IN" sz="4800" dirty="0"/>
              <a:t>Lab Activity 6</a:t>
            </a:r>
          </a:p>
        </p:txBody>
      </p: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533833" y="3938408"/>
            <a:ext cx="15089140" cy="13409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1" rIns="91425" bIns="45701" rtlCol="0" anchor="b" anchorCtr="0">
            <a:noAutofit/>
          </a:bodyPr>
          <a:lstStyle/>
          <a:p>
            <a:r>
              <a:rPr lang="en-US" dirty="0"/>
              <a:t>Draw the Indian Flag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D21E50-9337-2DD8-EF3D-3277A52E1AFB}"/>
              </a:ext>
            </a:extLst>
          </p:cNvPr>
          <p:cNvCxnSpPr/>
          <p:nvPr/>
        </p:nvCxnSpPr>
        <p:spPr>
          <a:xfrm>
            <a:off x="1533833" y="5678129"/>
            <a:ext cx="10427109" cy="0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A7C30-A032-62D4-167F-158CF1FFB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8D8C1-DA31-9690-4FB3-5607E133D2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205F69C-9C91-3C7B-3435-F31A86FE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35B5B082-A1FA-C4CF-6BD0-67C148B0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10" y="1434528"/>
            <a:ext cx="11820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Tinku’s Independence Day Tribute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D16F4-CB8F-82CF-F8E9-179B72EB60DF}"/>
              </a:ext>
            </a:extLst>
          </p:cNvPr>
          <p:cNvSpPr txBox="1"/>
          <p:nvPr/>
        </p:nvSpPr>
        <p:spPr>
          <a:xfrm>
            <a:off x="761810" y="2326328"/>
            <a:ext cx="1620361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Tinku thought for a moment and said,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9778F4-C81F-FC46-DF9E-313915ECF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52" y="3836372"/>
            <a:ext cx="6626198" cy="578759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E657997-3753-18BC-458E-F5E01155B869}"/>
              </a:ext>
            </a:extLst>
          </p:cNvPr>
          <p:cNvSpPr/>
          <p:nvPr/>
        </p:nvSpPr>
        <p:spPr>
          <a:xfrm>
            <a:off x="7670850" y="2821912"/>
            <a:ext cx="8596621" cy="1488578"/>
          </a:xfrm>
          <a:prstGeom prst="wedgeRoundRectCallout">
            <a:avLst>
              <a:gd name="adj1" fmla="val -57605"/>
              <a:gd name="adj2" fmla="val 275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“I want to create something meaningful. I’ll draw the Indian flag using MS Paint and gift it to my friend too!”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8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42036-5DBD-4107-BE66-68E6A46D5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09AC4-03C7-EA7F-28D9-54C67FC357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A0810D0-1366-5212-57E3-473D0E45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1228EB5D-1508-D515-2A11-51D36AA41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10" y="1434528"/>
            <a:ext cx="11820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Tinku’s Independence Day Tribute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D5597-447C-3139-EBE6-858F158BF6F2}"/>
              </a:ext>
            </a:extLst>
          </p:cNvPr>
          <p:cNvSpPr txBox="1"/>
          <p:nvPr/>
        </p:nvSpPr>
        <p:spPr>
          <a:xfrm>
            <a:off x="761810" y="2326328"/>
            <a:ext cx="1620361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 turned on the computer and smiled.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4965FA2-B89E-DD7D-F0D4-F612C9B544E0}"/>
              </a:ext>
            </a:extLst>
          </p:cNvPr>
          <p:cNvSpPr/>
          <p:nvPr/>
        </p:nvSpPr>
        <p:spPr>
          <a:xfrm>
            <a:off x="6382155" y="3145690"/>
            <a:ext cx="8596621" cy="1488578"/>
          </a:xfrm>
          <a:prstGeom prst="wedgeRoundRectCallout">
            <a:avLst>
              <a:gd name="adj1" fmla="val -58634"/>
              <a:gd name="adj2" fmla="val 53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“Will you help me make it perfect? Let’s work on it together!”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FC6DB-F9DD-68B6-B7F4-02A62CD84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16" b="1218"/>
          <a:stretch>
            <a:fillRect/>
          </a:stretch>
        </p:blipFill>
        <p:spPr>
          <a:xfrm>
            <a:off x="612054" y="4505632"/>
            <a:ext cx="7650467" cy="57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>
          <a:extLst>
            <a:ext uri="{FF2B5EF4-FFF2-40B4-BE49-F238E27FC236}">
              <a16:creationId xmlns:a16="http://schemas.microsoft.com/office/drawing/2014/main" id="{61DECE38-E49A-EC43-10E1-FEE7F9BCE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>
            <a:extLst>
              <a:ext uri="{FF2B5EF4-FFF2-40B4-BE49-F238E27FC236}">
                <a16:creationId xmlns:a16="http://schemas.microsoft.com/office/drawing/2014/main" id="{538D6B30-3811-0AEA-2C56-F07A59CBD9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434485" y="917295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19C27-6BE6-D7A2-64F0-2342007B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506" y="2565675"/>
            <a:ext cx="4139190" cy="51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86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C45FC8D9-E48B-B533-23A9-8087FD7B8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18" y="1447697"/>
            <a:ext cx="931892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3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this activity, you will draw the Indian Flag in MS Paint.</a:t>
            </a:r>
          </a:p>
        </p:txBody>
      </p:sp>
      <p:pic>
        <p:nvPicPr>
          <p:cNvPr id="6" name="Picture 5" descr="A yellow green white and blue flag with a circle in the middle&#10;&#10;Description automatically generated">
            <a:extLst>
              <a:ext uri="{FF2B5EF4-FFF2-40B4-BE49-F238E27FC236}">
                <a16:creationId xmlns:a16="http://schemas.microsoft.com/office/drawing/2014/main" id="{C9EF0FB4-CE83-7F00-F6F3-269396E7A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96" y="3529059"/>
            <a:ext cx="7294880" cy="464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49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64596-F3DF-ED32-0ED8-838CA2022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3DFEF-685E-EF8E-20DB-E72FE4CFD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ED5FCC5-9B0D-2754-D4F9-DFCD260C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DA8C8807-909F-84B2-3A7E-66CD1491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10" y="1434528"/>
            <a:ext cx="11820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“Let’s open MS Paint,” he said.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4481B9-72B2-4800-57A3-A5719E0853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" r="-234"/>
          <a:stretch/>
        </p:blipFill>
        <p:spPr bwMode="auto">
          <a:xfrm>
            <a:off x="1150374" y="5143500"/>
            <a:ext cx="6874111" cy="3630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AD3A5E9-B050-6E68-8DD6-09EED3CBF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149" y="2255469"/>
            <a:ext cx="8790038" cy="223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First, click on the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Search bar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on the screen.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Type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‘paint’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Click on the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Paint icon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that pops up.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4D3C44-D314-1964-AB80-D2D7039C943E}"/>
              </a:ext>
            </a:extLst>
          </p:cNvPr>
          <p:cNvGrpSpPr/>
          <p:nvPr/>
        </p:nvGrpSpPr>
        <p:grpSpPr>
          <a:xfrm>
            <a:off x="9144000" y="2450191"/>
            <a:ext cx="6384298" cy="6850863"/>
            <a:chOff x="10501802" y="1923087"/>
            <a:chExt cx="6384298" cy="6850863"/>
          </a:xfrm>
        </p:grpSpPr>
        <p:pic>
          <p:nvPicPr>
            <p:cNvPr id="6" name="Picture 5" descr="A cartoon of a child with her arms out&#10;&#10;AI-generated content may be incorrect.">
              <a:extLst>
                <a:ext uri="{FF2B5EF4-FFF2-40B4-BE49-F238E27FC236}">
                  <a16:creationId xmlns:a16="http://schemas.microsoft.com/office/drawing/2014/main" id="{B24737DA-7294-8853-E327-2A3F62814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414564" y="2205937"/>
              <a:ext cx="4471536" cy="6568013"/>
            </a:xfrm>
            <a:prstGeom prst="rect">
              <a:avLst/>
            </a:prstGeom>
          </p:spPr>
        </p:pic>
        <p:pic>
          <p:nvPicPr>
            <p:cNvPr id="9" name="Picture 8" descr="A cartoon of a child wearing glasses&#10;&#10;AI-generated content may be incorrect.">
              <a:extLst>
                <a:ext uri="{FF2B5EF4-FFF2-40B4-BE49-F238E27FC236}">
                  <a16:creationId xmlns:a16="http://schemas.microsoft.com/office/drawing/2014/main" id="{CA0EFE5B-1110-F147-48EF-283A6B9C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501802" y="1923087"/>
              <a:ext cx="3535887" cy="6440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55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>
          <a:extLst>
            <a:ext uri="{FF2B5EF4-FFF2-40B4-BE49-F238E27FC236}">
              <a16:creationId xmlns:a16="http://schemas.microsoft.com/office/drawing/2014/main" id="{4E540D64-AFBF-2C63-098B-90303097C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">
            <a:extLst>
              <a:ext uri="{FF2B5EF4-FFF2-40B4-BE49-F238E27FC236}">
                <a16:creationId xmlns:a16="http://schemas.microsoft.com/office/drawing/2014/main" id="{ACC9D84A-C97B-02A4-2A6C-6FD5A8E83170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6806863" y="9248775"/>
            <a:ext cx="1481137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BA9F9884-7C18-9CDB-B558-A38792FD5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58" y="798805"/>
            <a:ext cx="913542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Draw the Indian Flag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9129A-DF26-AF86-7B31-9C8A90BAA8E6}"/>
              </a:ext>
            </a:extLst>
          </p:cNvPr>
          <p:cNvSpPr txBox="1"/>
          <p:nvPr/>
        </p:nvSpPr>
        <p:spPr>
          <a:xfrm>
            <a:off x="893958" y="2014125"/>
            <a:ext cx="11522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Select the </a:t>
            </a:r>
            <a:r>
              <a:rPr lang="en-IN" sz="2800" b="1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Rectangle</a:t>
            </a:r>
            <a:r>
              <a:rPr lang="en-IN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tool. Draw three rectangles of similar size like this.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64D631-7DAD-ED13-F4C7-3E70651B5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402" y="2882871"/>
            <a:ext cx="10942047" cy="66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4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>
          <a:extLst>
            <a:ext uri="{FF2B5EF4-FFF2-40B4-BE49-F238E27FC236}">
              <a16:creationId xmlns:a16="http://schemas.microsoft.com/office/drawing/2014/main" id="{34F52D2F-E2BD-A12F-9CC8-DD2CAA6B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">
            <a:extLst>
              <a:ext uri="{FF2B5EF4-FFF2-40B4-BE49-F238E27FC236}">
                <a16:creationId xmlns:a16="http://schemas.microsoft.com/office/drawing/2014/main" id="{0ECBD424-4EC0-5751-19F0-03781EA3EDFB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6806863" y="9248775"/>
            <a:ext cx="1481137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6529096B-1EF2-E371-57EB-91E19F559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58" y="798805"/>
            <a:ext cx="913542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Draw the Indian Flag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EAF5C-E45A-06C8-86E2-477402FC6BC9}"/>
              </a:ext>
            </a:extLst>
          </p:cNvPr>
          <p:cNvSpPr txBox="1"/>
          <p:nvPr/>
        </p:nvSpPr>
        <p:spPr>
          <a:xfrm>
            <a:off x="893958" y="2014125"/>
            <a:ext cx="11522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Select the Fill tool. Use the Orange </a:t>
            </a:r>
            <a:r>
              <a:rPr lang="en-US" sz="2800" kern="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colour</a:t>
            </a:r>
            <a:r>
              <a:rPr lang="en-US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en-US" sz="2800" kern="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colour</a:t>
            </a:r>
            <a:r>
              <a:rPr lang="en-US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the rectangle.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8EC26-E696-CE01-8665-51BCE60CC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918" y="2737002"/>
            <a:ext cx="11108583" cy="66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66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>
          <a:extLst>
            <a:ext uri="{FF2B5EF4-FFF2-40B4-BE49-F238E27FC236}">
              <a16:creationId xmlns:a16="http://schemas.microsoft.com/office/drawing/2014/main" id="{E79D3CC0-2C81-0454-F45E-CCC1215C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">
            <a:extLst>
              <a:ext uri="{FF2B5EF4-FFF2-40B4-BE49-F238E27FC236}">
                <a16:creationId xmlns:a16="http://schemas.microsoft.com/office/drawing/2014/main" id="{5251D271-AF95-7409-1CE4-FDAF00A46FBA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16806863" y="9248775"/>
            <a:ext cx="1481137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 dirty="0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F1C1998-7546-FA90-538A-89FBD41E8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58" y="798805"/>
            <a:ext cx="913542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Draw the Indian Flag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60E9A-1176-8648-A903-17A247620446}"/>
              </a:ext>
            </a:extLst>
          </p:cNvPr>
          <p:cNvSpPr txBox="1"/>
          <p:nvPr/>
        </p:nvSpPr>
        <p:spPr>
          <a:xfrm>
            <a:off x="893958" y="2014125"/>
            <a:ext cx="11522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Select the Circle tool. Draw a circle in the </a:t>
            </a:r>
            <a:r>
              <a:rPr lang="en-US" sz="2800" kern="0" dirty="0" err="1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centre</a:t>
            </a:r>
            <a:r>
              <a:rPr lang="en-US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showing Ashok Chakra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02FF3-DE87-8AB4-8CDE-97614619C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344" y="2774866"/>
            <a:ext cx="10201311" cy="64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>
          <a:extLst>
            <a:ext uri="{FF2B5EF4-FFF2-40B4-BE49-F238E27FC236}">
              <a16:creationId xmlns:a16="http://schemas.microsoft.com/office/drawing/2014/main" id="{13F8D754-250F-F30E-2089-34FEEEFD0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>
            <a:extLst>
              <a:ext uri="{FF2B5EF4-FFF2-40B4-BE49-F238E27FC236}">
                <a16:creationId xmlns:a16="http://schemas.microsoft.com/office/drawing/2014/main" id="{99E44185-41EC-6D81-B6B3-D90F73A8DE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434485" y="917295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96BD7-E163-B6D1-52F3-3AF1E81AEF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073" y="2532419"/>
            <a:ext cx="4148284" cy="52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57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BA980-4BF9-7AC0-3AD0-EB801F97A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144A-EC64-717D-3317-58AE6DC3A0FA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6806863" y="9261475"/>
            <a:ext cx="1481137" cy="5397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32BD39F0-757A-8F2D-1F83-7C8DE862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14" y="600951"/>
            <a:ext cx="11820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Draw the Indian Flag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DD323-C8F6-D59F-9E6C-E4889A5C9494}"/>
              </a:ext>
            </a:extLst>
          </p:cNvPr>
          <p:cNvSpPr txBox="1"/>
          <p:nvPr/>
        </p:nvSpPr>
        <p:spPr>
          <a:xfrm>
            <a:off x="853014" y="1616614"/>
            <a:ext cx="12023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Select the </a:t>
            </a:r>
            <a:r>
              <a:rPr lang="en-IN" sz="2800" b="1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Rectangle</a:t>
            </a:r>
            <a:r>
              <a:rPr lang="en-IN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tool. Draw three rectangles of similar size like this.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D42D31-D94C-D262-7624-B3DD98A9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632" y="2394197"/>
            <a:ext cx="11317885" cy="68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"/>
          <p:cNvSpPr txBox="1">
            <a:spLocks noGrp="1"/>
          </p:cNvSpPr>
          <p:nvPr>
            <p:ph type="body" idx="1"/>
          </p:nvPr>
        </p:nvSpPr>
        <p:spPr>
          <a:xfrm>
            <a:off x="745371" y="1318616"/>
            <a:ext cx="16524989" cy="8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dirty="0"/>
              <a:t>By the end of this activity, students will be able to:</a:t>
            </a:r>
          </a:p>
          <a:p>
            <a:pPr marL="800100" indent="-571500">
              <a:buFont typeface="Wingdings" panose="05000000000000000000" pitchFamily="2" charset="2"/>
              <a:buChar char="Ø"/>
            </a:pPr>
            <a:r>
              <a:rPr lang="en-US" b="1" dirty="0"/>
              <a:t>Remembering</a:t>
            </a:r>
            <a:r>
              <a:rPr lang="en-US" dirty="0"/>
              <a:t> – Recall steps to </a:t>
            </a:r>
            <a:r>
              <a:rPr lang="en-US" b="1" dirty="0"/>
              <a:t>open MS Paint</a:t>
            </a:r>
            <a:r>
              <a:rPr lang="en-US" dirty="0"/>
              <a:t>.</a:t>
            </a:r>
          </a:p>
          <a:p>
            <a:pPr marL="800100" indent="-571500">
              <a:buFont typeface="Wingdings" panose="05000000000000000000" pitchFamily="2" charset="2"/>
              <a:buChar char="Ø"/>
            </a:pPr>
            <a:r>
              <a:rPr lang="en-US" b="1" dirty="0"/>
              <a:t>Understanding</a:t>
            </a:r>
            <a:r>
              <a:rPr lang="en-US" dirty="0"/>
              <a:t> – Explain </a:t>
            </a:r>
            <a:r>
              <a:rPr lang="en-US" b="1" dirty="0"/>
              <a:t>parts and colors of the flag</a:t>
            </a:r>
            <a:r>
              <a:rPr lang="en-US" dirty="0"/>
              <a:t>.</a:t>
            </a:r>
          </a:p>
          <a:p>
            <a:pPr marL="800100" indent="-571500">
              <a:buFont typeface="Wingdings" panose="05000000000000000000" pitchFamily="2" charset="2"/>
              <a:buChar char="Ø"/>
            </a:pPr>
            <a:r>
              <a:rPr lang="en-US" b="1" dirty="0"/>
              <a:t>Applying</a:t>
            </a:r>
            <a:r>
              <a:rPr lang="en-US" dirty="0"/>
              <a:t> – Use tools to </a:t>
            </a:r>
            <a:r>
              <a:rPr lang="en-US" b="1" dirty="0"/>
              <a:t>draw and color the flag</a:t>
            </a:r>
            <a:r>
              <a:rPr lang="en-US" dirty="0"/>
              <a:t>.</a:t>
            </a:r>
          </a:p>
          <a:p>
            <a:pPr marL="800100" indent="-571500">
              <a:buFont typeface="Wingdings" panose="05000000000000000000" pitchFamily="2" charset="2"/>
              <a:buChar char="Ø"/>
            </a:pPr>
            <a:r>
              <a:rPr lang="en-US" b="1" dirty="0" err="1"/>
              <a:t>Analysing</a:t>
            </a:r>
            <a:r>
              <a:rPr lang="en-US" dirty="0"/>
              <a:t> – Identify </a:t>
            </a:r>
            <a:r>
              <a:rPr lang="en-US" b="1" dirty="0"/>
              <a:t>shapes used in the flag</a:t>
            </a:r>
            <a:r>
              <a:rPr lang="en-US" dirty="0"/>
              <a:t>.</a:t>
            </a:r>
          </a:p>
          <a:p>
            <a:pPr marL="800100" indent="-571500">
              <a:buFont typeface="Wingdings" panose="05000000000000000000" pitchFamily="2" charset="2"/>
              <a:buChar char="Ø"/>
            </a:pPr>
            <a:r>
              <a:rPr lang="en-US" b="1" dirty="0"/>
              <a:t>Evaluating</a:t>
            </a:r>
            <a:r>
              <a:rPr lang="en-US" dirty="0"/>
              <a:t> – Check if the </a:t>
            </a:r>
            <a:r>
              <a:rPr lang="en-US" b="1" dirty="0"/>
              <a:t>flag is neat and correct</a:t>
            </a:r>
            <a:r>
              <a:rPr lang="en-US" dirty="0"/>
              <a:t>.</a:t>
            </a:r>
          </a:p>
          <a:p>
            <a:pPr marL="800100" indent="-571500">
              <a:buFont typeface="Wingdings" panose="05000000000000000000" pitchFamily="2" charset="2"/>
              <a:buChar char="Ø"/>
            </a:pPr>
            <a:r>
              <a:rPr lang="en-US" b="1" dirty="0"/>
              <a:t>Creating</a:t>
            </a:r>
            <a:r>
              <a:rPr lang="en-US" dirty="0"/>
              <a:t> – Create a </a:t>
            </a:r>
            <a:r>
              <a:rPr lang="en-US" b="1" dirty="0"/>
              <a:t>digital Indian flag drawing</a:t>
            </a:r>
            <a:r>
              <a:rPr lang="en-US" dirty="0"/>
              <a:t>.</a:t>
            </a:r>
          </a:p>
        </p:txBody>
      </p:sp>
      <p:sp>
        <p:nvSpPr>
          <p:cNvPr id="342" name="Google Shape;342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 Rounded"/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345" name="Google Shape;345;p3"/>
          <p:cNvSpPr txBox="1">
            <a:spLocks noGrp="1"/>
          </p:cNvSpPr>
          <p:nvPr>
            <p:ph type="sldNum" idx="12"/>
          </p:nvPr>
        </p:nvSpPr>
        <p:spPr>
          <a:xfrm>
            <a:off x="16450362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D08F4-F38E-A712-8C01-DCCA70452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A904-8D55-A252-A307-64E09597198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6806863" y="9261475"/>
            <a:ext cx="1481137" cy="5397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 dirty="0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19F55646-8CFC-6000-0EFC-CCA29AF69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14" y="600951"/>
            <a:ext cx="11820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Draw the Indian Flag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FBDB53-28EB-5E06-2F1E-EAEA31A09A47}"/>
              </a:ext>
            </a:extLst>
          </p:cNvPr>
          <p:cNvSpPr txBox="1"/>
          <p:nvPr/>
        </p:nvSpPr>
        <p:spPr>
          <a:xfrm>
            <a:off x="853014" y="1616614"/>
            <a:ext cx="12023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Select the </a:t>
            </a:r>
            <a:r>
              <a:rPr lang="en-IN" sz="2800" b="1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Rectangle</a:t>
            </a:r>
            <a:r>
              <a:rPr lang="en-IN" sz="2800" kern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tool. Draw three rectangles of similar size like this.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2785C-15C0-54EC-5581-8CCB775E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116" y="2346138"/>
            <a:ext cx="11546731" cy="70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63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5213D-21F0-A39C-5BFF-8B2EE476ED4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640963" y="9084468"/>
            <a:ext cx="1481328" cy="53949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51272-307F-0545-B77C-7BFE57594C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363" y="2857500"/>
            <a:ext cx="415079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9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>
          <a:extLst>
            <a:ext uri="{FF2B5EF4-FFF2-40B4-BE49-F238E27FC236}">
              <a16:creationId xmlns:a16="http://schemas.microsoft.com/office/drawing/2014/main" id="{1D4C6776-DB69-3F29-F192-A6A41E4AE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3100759-9ABC-7B6B-1D7D-DF8D7AE165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975922" y="1340480"/>
            <a:ext cx="16543032" cy="72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514350" lvl="0" indent="-514350" algn="l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AutoNum type="arabicPeriod"/>
            </a:pPr>
            <a:r>
              <a:rPr lang="en-US" sz="2800" b="1" dirty="0">
                <a:latin typeface="Nunito" pitchFamily="2" charset="0"/>
              </a:rPr>
              <a:t>Which tool is used to draw the three parts of the flag?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A. Rectangle tool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B. Line tool</a:t>
            </a:r>
          </a:p>
          <a:p>
            <a:pPr marL="514350" lvl="0" indent="-514350" algn="l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AutoNum type="arabicPeriod"/>
            </a:pPr>
            <a:r>
              <a:rPr lang="en-US" sz="2800" b="1" dirty="0">
                <a:latin typeface="Nunito" pitchFamily="2" charset="0"/>
              </a:rPr>
              <a:t>What is drawn in the center of the Indian flag?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A. A triangle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B. A circle (Ashok Chakra)</a:t>
            </a:r>
          </a:p>
          <a:p>
            <a:pPr marL="514350" lvl="0" indent="-514350" algn="l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AutoNum type="arabicPeriod"/>
            </a:pPr>
            <a:r>
              <a:rPr lang="en-US" sz="2800" b="1" dirty="0">
                <a:latin typeface="Nunito" pitchFamily="2" charset="0"/>
              </a:rPr>
              <a:t>Which tool is used to fill colors in the flag?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A. Fill tool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B. Eraser tool</a:t>
            </a:r>
          </a:p>
          <a:p>
            <a:pPr marL="514350" lvl="0" indent="-514350" algn="l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AutoNum type="arabicPeriod"/>
            </a:pPr>
            <a:r>
              <a:rPr lang="en-US" sz="2800" b="1" dirty="0">
                <a:latin typeface="Nunito" pitchFamily="2" charset="0"/>
              </a:rPr>
              <a:t>What should you do after completing your drawing?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A. Save the file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B. Delete the drawing</a:t>
            </a:r>
          </a:p>
          <a:p>
            <a:pPr marL="514350" lvl="0" indent="-514350" algn="l" eaLnBrk="0" fontAlgn="base" hangingPunct="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AutoNum type="arabicPeriod"/>
            </a:pPr>
            <a:r>
              <a:rPr lang="en-US" sz="2800" b="1" dirty="0">
                <a:latin typeface="Nunito" pitchFamily="2" charset="0"/>
              </a:rPr>
              <a:t>What is the last step after saving your work?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A. Print the flag</a:t>
            </a:r>
            <a:br>
              <a:rPr lang="en-US" sz="2800" dirty="0">
                <a:latin typeface="Nunito" pitchFamily="2" charset="0"/>
              </a:rPr>
            </a:br>
            <a:r>
              <a:rPr lang="en-US" sz="2800" dirty="0">
                <a:latin typeface="Nunito" pitchFamily="2" charset="0"/>
              </a:rPr>
              <a:t>B. Shut down the computer</a:t>
            </a:r>
            <a:br>
              <a:rPr lang="en-US" sz="2800" dirty="0">
                <a:latin typeface="Nunito" pitchFamily="2" charset="0"/>
              </a:rPr>
            </a:br>
            <a:endParaRPr lang="en-US" sz="2800" b="1" dirty="0">
              <a:latin typeface="Nunito" pitchFamily="2" charset="0"/>
            </a:endParaRPr>
          </a:p>
        </p:txBody>
      </p:sp>
      <p:sp>
        <p:nvSpPr>
          <p:cNvPr id="384" name="Google Shape;384;p8">
            <a:extLst>
              <a:ext uri="{FF2B5EF4-FFF2-40B4-BE49-F238E27FC236}">
                <a16:creationId xmlns:a16="http://schemas.microsoft.com/office/drawing/2014/main" id="{4AB72F81-C271-3FA6-48C6-7692C1AE69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778290" y="908446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18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01991-FCA2-55F4-70C8-A97078CFB12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6626214" y="9084468"/>
            <a:ext cx="1481328" cy="539496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D1BFD33-E561-8536-FDD5-69520AAED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24627"/>
              </p:ext>
            </p:extLst>
          </p:nvPr>
        </p:nvGraphicFramePr>
        <p:xfrm>
          <a:off x="2177845" y="1831666"/>
          <a:ext cx="11887201" cy="4572000"/>
        </p:xfrm>
        <a:graphic>
          <a:graphicData uri="http://schemas.openxmlformats.org/drawingml/2006/table">
            <a:tbl>
              <a:tblPr firstRow="1" bandRow="1">
                <a:tableStyleId>{A3A383BE-2EA6-459B-BB9C-3DD53C17C6DF}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19974700"/>
                    </a:ext>
                  </a:extLst>
                </a:gridCol>
                <a:gridCol w="811161">
                  <a:extLst>
                    <a:ext uri="{9D8B030D-6E8A-4147-A177-3AD203B41FA5}">
                      <a16:colId xmlns:a16="http://schemas.microsoft.com/office/drawing/2014/main" val="3679583661"/>
                    </a:ext>
                  </a:extLst>
                </a:gridCol>
                <a:gridCol w="10466440">
                  <a:extLst>
                    <a:ext uri="{9D8B030D-6E8A-4147-A177-3AD203B41FA5}">
                      <a16:colId xmlns:a16="http://schemas.microsoft.com/office/drawing/2014/main" val="75886082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itchFamily="2" charset="0"/>
                        </a:rPr>
                        <a:t>1.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Nunito" pitchFamily="2" charset="0"/>
                          <a:cs typeface="Arial"/>
                          <a:sym typeface="Arial"/>
                        </a:rPr>
                        <a:t>A)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eaLnBrk="0" fontAlgn="base" hangingPunc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</a:pPr>
                      <a:r>
                        <a:rPr lang="en-US" sz="2800" dirty="0">
                          <a:latin typeface="Nunito" pitchFamily="2" charset="0"/>
                        </a:rPr>
                        <a:t>Rectangle tool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985461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itchFamily="2" charset="0"/>
                        </a:rPr>
                        <a:t>2.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Nunito" pitchFamily="2" charset="0"/>
                          <a:cs typeface="Arial"/>
                          <a:sym typeface="Arial"/>
                        </a:rPr>
                        <a:t>B)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eaLnBrk="0" fontAlgn="base" hangingPunc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</a:pPr>
                      <a:r>
                        <a:rPr lang="en-US" sz="2800" dirty="0">
                          <a:latin typeface="Nunito" pitchFamily="2" charset="0"/>
                        </a:rPr>
                        <a:t>A circle (Ashok Chakra)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769983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itchFamily="2" charset="0"/>
                        </a:rPr>
                        <a:t>3.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Nunito" pitchFamily="2" charset="0"/>
                          <a:cs typeface="Arial"/>
                          <a:sym typeface="Arial"/>
                        </a:rPr>
                        <a:t>A)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eaLnBrk="0" fontAlgn="base" hangingPunc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</a:pPr>
                      <a:r>
                        <a:rPr lang="en-IN" sz="2800" b="0" i="0" u="none" strike="noStrike" cap="none" dirty="0">
                          <a:solidFill>
                            <a:srgbClr val="000000"/>
                          </a:solidFill>
                          <a:latin typeface="Nunito" pitchFamily="2" charset="0"/>
                          <a:cs typeface="Arial"/>
                          <a:sym typeface="Arial"/>
                        </a:rPr>
                        <a:t>Fill tool</a:t>
                      </a:r>
                      <a:endParaRPr lang="en-US" sz="2800" b="0" i="0" u="none" strike="noStrike" cap="none" dirty="0">
                        <a:solidFill>
                          <a:srgbClr val="000000"/>
                        </a:solidFill>
                        <a:latin typeface="Nunito" pitchFamily="2" charset="0"/>
                        <a:cs typeface="Arial"/>
                        <a:sym typeface="Arial"/>
                      </a:endParaRP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483260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itchFamily="2" charset="0"/>
                        </a:rPr>
                        <a:t>4.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Nunito" pitchFamily="2" charset="0"/>
                          <a:cs typeface="Arial"/>
                          <a:sym typeface="Arial"/>
                        </a:rPr>
                        <a:t>A)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eaLnBrk="0" fontAlgn="base" hangingPunc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</a:pPr>
                      <a:r>
                        <a:rPr lang="en-US" sz="2800" dirty="0">
                          <a:latin typeface="Nunito" pitchFamily="2" charset="0"/>
                        </a:rPr>
                        <a:t>Save the file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699138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unito" pitchFamily="2" charset="0"/>
                        </a:rPr>
                        <a:t>5.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algn="l" rtl="0" eaLnBrk="1" fontAlgn="b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800" b="0" i="0" u="none" strike="noStrike" cap="none" dirty="0">
                          <a:solidFill>
                            <a:srgbClr val="000000"/>
                          </a:solidFill>
                          <a:latin typeface="Nunito" pitchFamily="2" charset="0"/>
                          <a:cs typeface="Arial"/>
                          <a:sym typeface="Arial"/>
                        </a:rPr>
                        <a:t>B)</a:t>
                      </a:r>
                    </a:p>
                  </a:txBody>
                  <a:tcPr marL="22860" marR="2286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eaLnBrk="0" fontAlgn="base" hangingPunct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</a:pPr>
                      <a:r>
                        <a:rPr lang="en-US" sz="2800" dirty="0">
                          <a:latin typeface="Nunito" pitchFamily="2" charset="0"/>
                        </a:rPr>
                        <a:t>Shut down the computer</a:t>
                      </a:r>
                    </a:p>
                  </a:txBody>
                  <a:tcPr marL="0" marR="0" marT="15240" marB="152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2960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875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2"/>
          <p:cNvSpPr txBox="1">
            <a:spLocks noGrp="1"/>
          </p:cNvSpPr>
          <p:nvPr>
            <p:ph type="sldNum" idx="12"/>
          </p:nvPr>
        </p:nvSpPr>
        <p:spPr>
          <a:xfrm>
            <a:off x="16378573" y="9248241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72EC0-4166-B87C-DDE2-FB69841D4F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313" y="1515110"/>
            <a:ext cx="14897374" cy="72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7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/>
          <p:cNvSpPr txBox="1">
            <a:spLocks noGrp="1"/>
          </p:cNvSpPr>
          <p:nvPr>
            <p:ph type="sldNum" idx="12"/>
          </p:nvPr>
        </p:nvSpPr>
        <p:spPr>
          <a:xfrm>
            <a:off x="16434485" y="917295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D1CA5-CA84-33D6-1ACE-527F745102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428" y="2857500"/>
            <a:ext cx="432466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C483C-F566-52BD-7492-213F568AE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D424F-0D2B-C75C-FC0B-1750683890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33228E-7FEC-A652-A782-E23E11455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&amp; Revise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0CD6EE1C-2485-6A58-E493-8A845481F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10" y="1542637"/>
            <a:ext cx="913542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Tinku’s Christmas Tree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26D7B-530B-ECAF-3829-84E277FCD924}"/>
              </a:ext>
            </a:extLst>
          </p:cNvPr>
          <p:cNvSpPr txBox="1"/>
          <p:nvPr/>
        </p:nvSpPr>
        <p:spPr>
          <a:xfrm>
            <a:off x="881216" y="2414170"/>
            <a:ext cx="9225116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IN" sz="2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Tinku opens MS Paint and draws a festive Christmas Tree using triangles and a rectangle.</a:t>
            </a:r>
            <a:br>
              <a:rPr lang="en-IN" sz="2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IN" sz="2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 fills the tree with green and brown colors and adds shiny decorations.</a:t>
            </a:r>
            <a:br>
              <a:rPr lang="en-IN" sz="2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IN" sz="2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After saving it as </a:t>
            </a:r>
            <a:r>
              <a:rPr lang="en-IN" sz="2800" b="1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‘Tree’</a:t>
            </a:r>
            <a:r>
              <a:rPr lang="en-IN" sz="28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he smiles and shuts down the computer.</a:t>
            </a:r>
          </a:p>
        </p:txBody>
      </p:sp>
      <p:pic>
        <p:nvPicPr>
          <p:cNvPr id="12" name="Picture 11" descr="A child sitting at a table using a computer&#10;&#10;AI-generated content may be incorrect.">
            <a:extLst>
              <a:ext uri="{FF2B5EF4-FFF2-40B4-BE49-F238E27FC236}">
                <a16:creationId xmlns:a16="http://schemas.microsoft.com/office/drawing/2014/main" id="{95CDFED4-C52B-BB1E-5F61-A2F1C1654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22" t="13620" r="12294" b="11690"/>
          <a:stretch>
            <a:fillRect/>
          </a:stretch>
        </p:blipFill>
        <p:spPr>
          <a:xfrm>
            <a:off x="9144000" y="2603628"/>
            <a:ext cx="7960444" cy="7683372"/>
          </a:xfrm>
          <a:prstGeom prst="rect">
            <a:avLst/>
          </a:prstGeom>
        </p:spPr>
      </p:pic>
      <p:pic>
        <p:nvPicPr>
          <p:cNvPr id="13" name="Picture 12" descr="A black and white triangle&#10;&#10;Description automatically generated">
            <a:extLst>
              <a:ext uri="{FF2B5EF4-FFF2-40B4-BE49-F238E27FC236}">
                <a16:creationId xmlns:a16="http://schemas.microsoft.com/office/drawing/2014/main" id="{EEED2B31-D1F5-AD4C-E183-BCCC64FDE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0" y="6526497"/>
            <a:ext cx="2214061" cy="302003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79E5EE-91BD-5B0D-F738-CA72D670FC32}"/>
              </a:ext>
            </a:extLst>
          </p:cNvPr>
          <p:cNvSpPr txBox="1"/>
          <p:nvPr/>
        </p:nvSpPr>
        <p:spPr>
          <a:xfrm>
            <a:off x="2848241" y="6731094"/>
            <a:ext cx="6498467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8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IN" sz="2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Identify the name of the  shape used to draw the Christmas tree leaves.</a:t>
            </a:r>
            <a:br>
              <a:rPr lang="en-IN" sz="2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IN" sz="2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a) Triangle </a:t>
            </a:r>
            <a:br>
              <a:rPr lang="en-IN" sz="2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IN" sz="2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b) Circle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4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A3239-6353-ACD7-59E7-D78F142B1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74076-1D10-2896-0F25-D88BB3738D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DECEB3-F59D-2759-9D40-DD1C76C3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&amp; Revise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7B747066-4A9C-1DFC-94FC-A699A272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10" y="1542637"/>
            <a:ext cx="913542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Tinku’s Christmas Tree</a:t>
            </a:r>
          </a:p>
        </p:txBody>
      </p:sp>
      <p:pic>
        <p:nvPicPr>
          <p:cNvPr id="12" name="Picture 11" descr="A child sitting at a table using a computer&#10;&#10;AI-generated content may be incorrect.">
            <a:extLst>
              <a:ext uri="{FF2B5EF4-FFF2-40B4-BE49-F238E27FC236}">
                <a16:creationId xmlns:a16="http://schemas.microsoft.com/office/drawing/2014/main" id="{9B76A864-1767-8E4F-C353-2BEB90BA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22" t="13620" r="12294" b="11690"/>
          <a:stretch>
            <a:fillRect/>
          </a:stretch>
        </p:blipFill>
        <p:spPr>
          <a:xfrm>
            <a:off x="9144000" y="2603628"/>
            <a:ext cx="7960444" cy="76833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94698B-A087-605C-A166-A605437EB5E2}"/>
              </a:ext>
            </a:extLst>
          </p:cNvPr>
          <p:cNvSpPr txBox="1"/>
          <p:nvPr/>
        </p:nvSpPr>
        <p:spPr>
          <a:xfrm>
            <a:off x="930950" y="2603628"/>
            <a:ext cx="6498467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 What tool did Tinku use to draw the Stem of the Christmas Tree?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a) Triangle tool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b) Rectangle tool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 To save the file, Tinku click on the _________ option, then save and save the files.</a:t>
            </a:r>
          </a:p>
        </p:txBody>
      </p:sp>
    </p:spTree>
    <p:extLst>
      <p:ext uri="{BB962C8B-B14F-4D97-AF65-F5344CB8AC3E}">
        <p14:creationId xmlns:p14="http://schemas.microsoft.com/office/powerpoint/2010/main" val="299282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82D02-7584-B128-6FE3-D86A94E33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74DF1-D954-660A-0208-956A69CBB9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BA1F21-1FFB-C986-AA09-9D2BB1FA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&amp; Revise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667FBC91-F1B8-DF86-0C16-F7EEDA2D6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10" y="1542637"/>
            <a:ext cx="913542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Tinku’s Christmas Tree</a:t>
            </a:r>
          </a:p>
        </p:txBody>
      </p:sp>
      <p:pic>
        <p:nvPicPr>
          <p:cNvPr id="12" name="Picture 11" descr="A child sitting at a table using a computer&#10;&#10;AI-generated content may be incorrect.">
            <a:extLst>
              <a:ext uri="{FF2B5EF4-FFF2-40B4-BE49-F238E27FC236}">
                <a16:creationId xmlns:a16="http://schemas.microsoft.com/office/drawing/2014/main" id="{F1030E1C-286D-665C-1D8F-E1AF8920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22" t="13620" r="12294" b="11690"/>
          <a:stretch>
            <a:fillRect/>
          </a:stretch>
        </p:blipFill>
        <p:spPr>
          <a:xfrm>
            <a:off x="9144000" y="2603628"/>
            <a:ext cx="7960444" cy="76833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D62BD7-B72B-E415-D181-EBCFE4A74B92}"/>
              </a:ext>
            </a:extLst>
          </p:cNvPr>
          <p:cNvSpPr txBox="1"/>
          <p:nvPr/>
        </p:nvSpPr>
        <p:spPr>
          <a:xfrm>
            <a:off x="930950" y="2603628"/>
            <a:ext cx="6498467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IN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a) Triangle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b) Rectangle tool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File</a:t>
            </a:r>
          </a:p>
        </p:txBody>
      </p:sp>
    </p:spTree>
    <p:extLst>
      <p:ext uri="{BB962C8B-B14F-4D97-AF65-F5344CB8AC3E}">
        <p14:creationId xmlns:p14="http://schemas.microsoft.com/office/powerpoint/2010/main" val="77727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>
          <a:extLst>
            <a:ext uri="{FF2B5EF4-FFF2-40B4-BE49-F238E27FC236}">
              <a16:creationId xmlns:a16="http://schemas.microsoft.com/office/drawing/2014/main" id="{998C3546-6A78-BF29-0224-3BBC4AC3F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">
            <a:extLst>
              <a:ext uri="{FF2B5EF4-FFF2-40B4-BE49-F238E27FC236}">
                <a16:creationId xmlns:a16="http://schemas.microsoft.com/office/drawing/2014/main" id="{5F2C550E-6BE1-46C4-CB1D-2F19E047E1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6434485" y="9172958"/>
            <a:ext cx="1481328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1E789-BD5B-580E-95D1-8A515CD45A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193" y="2393854"/>
            <a:ext cx="3905795" cy="549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2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9C495-C759-B80E-5043-12FB84217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43FDB-B240-0253-B98C-2FE388661D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34FF1B-0EA5-5FD0-24B7-B6E4DCFB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0434B3B9-7A62-D72B-D7F2-D0FB5A0EC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10" y="1434528"/>
            <a:ext cx="1182025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just" rtl="0" ea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C2C2C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2C2C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just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C2C2C"/>
              </a:buClr>
              <a:buSzPts val="2700"/>
              <a:buFont typeface="Noto Sans Symbols"/>
              <a:buChar char="▪"/>
              <a:defRPr sz="2700" b="1" i="0" u="none" strike="noStrike" cap="none">
                <a:solidFill>
                  <a:srgbClr val="2C2C2C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1371600" marR="0" lvl="2" indent="-3810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1828800" marR="0" lvl="3" indent="-36195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47EDA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rgbClr val="447EDA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4000" b="1" dirty="0">
                <a:solidFill>
                  <a:srgbClr val="FF0000"/>
                </a:solidFill>
                <a:latin typeface="Nunito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Tinku’s Independence Day Tribute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714805-8CB0-D6E5-30D3-B51BDFAEACF7}"/>
              </a:ext>
            </a:extLst>
          </p:cNvPr>
          <p:cNvSpPr txBox="1"/>
          <p:nvPr/>
        </p:nvSpPr>
        <p:spPr>
          <a:xfrm>
            <a:off x="761810" y="2326328"/>
            <a:ext cx="16203617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It was a special day at Tinku’s school. Everyone was preparing to celebrate Independence Day with lots of excitement and pride. The school had organized a drawing competition, and the top three winners would receive special prizes!</a:t>
            </a:r>
            <a:endParaRPr lang="en-IN" sz="2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F7BDE4-5F93-FFB4-60CD-9293BCE2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865" y="3836372"/>
            <a:ext cx="6626198" cy="57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46011"/>
      </p:ext>
    </p:extLst>
  </p:cSld>
  <p:clrMapOvr>
    <a:masterClrMapping/>
  </p:clrMapOvr>
</p:sld>
</file>

<file path=ppt/theme/theme1.xml><?xml version="1.0" encoding="utf-8"?>
<a:theme xmlns:a="http://schemas.openxmlformats.org/drawingml/2006/main" name="STEMpedia Powerpoint Theme for School Lectures Classes 6,7,8 R2">
  <a:themeElements>
    <a:clrScheme name="Custom 3">
      <a:dk1>
        <a:srgbClr val="000000"/>
      </a:dk1>
      <a:lt1>
        <a:srgbClr val="FFFFFF"/>
      </a:lt1>
      <a:dk2>
        <a:srgbClr val="595959"/>
      </a:dk2>
      <a:lt2>
        <a:srgbClr val="E7E6E6"/>
      </a:lt2>
      <a:accent1>
        <a:srgbClr val="DAA77D"/>
      </a:accent1>
      <a:accent2>
        <a:srgbClr val="595959"/>
      </a:accent2>
      <a:accent3>
        <a:srgbClr val="95CEE0"/>
      </a:accent3>
      <a:accent4>
        <a:srgbClr val="FFC000"/>
      </a:accent4>
      <a:accent5>
        <a:srgbClr val="6666F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CL8_CH2_Conditions-in-Details-2</Template>
  <TotalTime>3337</TotalTime>
  <Words>644</Words>
  <Application>Microsoft Office PowerPoint</Application>
  <PresentationFormat>Custom</PresentationFormat>
  <Paragraphs>95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Wingdings</vt:lpstr>
      <vt:lpstr>Noto Sans Symbols</vt:lpstr>
      <vt:lpstr>Nunito</vt:lpstr>
      <vt:lpstr>Arial Black</vt:lpstr>
      <vt:lpstr>Calibri Light</vt:lpstr>
      <vt:lpstr>Arial Rounded</vt:lpstr>
      <vt:lpstr>Arial</vt:lpstr>
      <vt:lpstr>Calibri</vt:lpstr>
      <vt:lpstr>Sniglet</vt:lpstr>
      <vt:lpstr>STEMpedia Powerpoint Theme for School Lectures Classes 6,7,8 R2</vt:lpstr>
      <vt:lpstr>Draw the Indian Flag</vt:lpstr>
      <vt:lpstr>Objectives</vt:lpstr>
      <vt:lpstr>PowerPoint Presentation</vt:lpstr>
      <vt:lpstr>PowerPoint Presentation</vt:lpstr>
      <vt:lpstr>Recall &amp; Revise</vt:lpstr>
      <vt:lpstr>Recall &amp; Revise</vt:lpstr>
      <vt:lpstr>Recall &amp; Revise</vt:lpstr>
      <vt:lpstr>PowerPoint Presentation</vt:lpstr>
      <vt:lpstr>Discuss</vt:lpstr>
      <vt:lpstr>Discuss</vt:lpstr>
      <vt:lpstr>Discuss</vt:lpstr>
      <vt:lpstr>PowerPoint Presentation</vt:lpstr>
      <vt:lpstr>PowerPoint Presentation</vt:lpstr>
      <vt:lpstr>Discuss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Name</dc:title>
  <dc:creator>Devi M</dc:creator>
  <cp:lastModifiedBy>yuvasri sivakumar</cp:lastModifiedBy>
  <cp:revision>99</cp:revision>
  <dcterms:created xsi:type="dcterms:W3CDTF">2024-05-31T11:13:28Z</dcterms:created>
  <dcterms:modified xsi:type="dcterms:W3CDTF">2026-05-20T04:35:18Z</dcterms:modified>
</cp:coreProperties>
</file>